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1.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 name="Shape 35"/>
        <p:cNvGrpSpPr/>
        <p:nvPr/>
      </p:nvGrpSpPr>
      <p:grpSpPr>
        <a:xfrm>
          <a:off y="0" x="0"/>
          <a:ext cy="0" cx="0"/>
          <a:chOff y="0" x="0"/>
          <a:chExt cy="0" cx="0"/>
        </a:xfrm>
      </p:grpSpPr>
      <p:sp>
        <p:nvSpPr>
          <p:cNvPr id="36" name="Shape 3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7" name="Shape 3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4" name="Shape 104"/>
        <p:cNvGrpSpPr/>
        <p:nvPr/>
      </p:nvGrpSpPr>
      <p:grpSpPr>
        <a:xfrm>
          <a:off y="0" x="0"/>
          <a:ext cy="0" cx="0"/>
          <a:chOff y="0" x="0"/>
          <a:chExt cy="0" cx="0"/>
        </a:xfrm>
      </p:grpSpPr>
      <p:sp>
        <p:nvSpPr>
          <p:cNvPr id="105" name="Shape 10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6" name="Shape 10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5" name="Shape 11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0" name="Shape 120"/>
        <p:cNvGrpSpPr/>
        <p:nvPr/>
      </p:nvGrpSpPr>
      <p:grpSpPr>
        <a:xfrm>
          <a:off y="0" x="0"/>
          <a:ext cy="0" cx="0"/>
          <a:chOff y="0" x="0"/>
          <a:chExt cy="0" cx="0"/>
        </a:xfrm>
      </p:grpSpPr>
      <p:sp>
        <p:nvSpPr>
          <p:cNvPr id="121" name="Shape 12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2" name="Shape 12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1" name="Shape 13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7" name="Shape 13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3" name="Shape 14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8" name="Shape 148"/>
        <p:cNvGrpSpPr/>
        <p:nvPr/>
      </p:nvGrpSpPr>
      <p:grpSpPr>
        <a:xfrm>
          <a:off y="0" x="0"/>
          <a:ext cy="0" cx="0"/>
          <a:chOff y="0" x="0"/>
          <a:chExt cy="0" cx="0"/>
        </a:xfrm>
      </p:grpSpPr>
      <p:sp>
        <p:nvSpPr>
          <p:cNvPr id="149" name="Shape 14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0" name="Shape 15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6" name="Shape 15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1" name="Shape 161"/>
        <p:cNvGrpSpPr/>
        <p:nvPr/>
      </p:nvGrpSpPr>
      <p:grpSpPr>
        <a:xfrm>
          <a:off y="0" x="0"/>
          <a:ext cy="0" cx="0"/>
          <a:chOff y="0" x="0"/>
          <a:chExt cy="0" cx="0"/>
        </a:xfrm>
      </p:grpSpPr>
      <p:sp>
        <p:nvSpPr>
          <p:cNvPr id="162" name="Shape 16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3" name="Shape 16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8" name="Shape 168"/>
        <p:cNvGrpSpPr/>
        <p:nvPr/>
      </p:nvGrpSpPr>
      <p:grpSpPr>
        <a:xfrm>
          <a:off y="0" x="0"/>
          <a:ext cy="0" cx="0"/>
          <a:chOff y="0" x="0"/>
          <a:chExt cy="0" cx="0"/>
        </a:xfrm>
      </p:grpSpPr>
      <p:sp>
        <p:nvSpPr>
          <p:cNvPr id="169" name="Shape 16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0" name="Shape 17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 name="Shape 41"/>
        <p:cNvGrpSpPr/>
        <p:nvPr/>
      </p:nvGrpSpPr>
      <p:grpSpPr>
        <a:xfrm>
          <a:off y="0" x="0"/>
          <a:ext cy="0" cx="0"/>
          <a:chOff y="0" x="0"/>
          <a:chExt cy="0" cx="0"/>
        </a:xfrm>
      </p:grpSpPr>
      <p:sp>
        <p:nvSpPr>
          <p:cNvPr id="42" name="Shape 4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3" name="Shape 4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7" name="Shape 17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2" name="Shape 182"/>
        <p:cNvGrpSpPr/>
        <p:nvPr/>
      </p:nvGrpSpPr>
      <p:grpSpPr>
        <a:xfrm>
          <a:off y="0" x="0"/>
          <a:ext cy="0" cx="0"/>
          <a:chOff y="0" x="0"/>
          <a:chExt cy="0" cx="0"/>
        </a:xfrm>
      </p:grpSpPr>
      <p:sp>
        <p:nvSpPr>
          <p:cNvPr id="183" name="Shape 18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4" name="Shape 18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9" name="Shape 189"/>
        <p:cNvGrpSpPr/>
        <p:nvPr/>
      </p:nvGrpSpPr>
      <p:grpSpPr>
        <a:xfrm>
          <a:off y="0" x="0"/>
          <a:ext cy="0" cx="0"/>
          <a:chOff y="0" x="0"/>
          <a:chExt cy="0" cx="0"/>
        </a:xfrm>
      </p:grpSpPr>
      <p:sp>
        <p:nvSpPr>
          <p:cNvPr id="190" name="Shape 19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1" name="Shape 19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6" name="Shape 196"/>
        <p:cNvGrpSpPr/>
        <p:nvPr/>
      </p:nvGrpSpPr>
      <p:grpSpPr>
        <a:xfrm>
          <a:off y="0" x="0"/>
          <a:ext cy="0" cx="0"/>
          <a:chOff y="0" x="0"/>
          <a:chExt cy="0" cx="0"/>
        </a:xfrm>
      </p:grpSpPr>
      <p:sp>
        <p:nvSpPr>
          <p:cNvPr id="197" name="Shape 19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8" name="Shape 19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2" name="Shape 202"/>
        <p:cNvGrpSpPr/>
        <p:nvPr/>
      </p:nvGrpSpPr>
      <p:grpSpPr>
        <a:xfrm>
          <a:off y="0" x="0"/>
          <a:ext cy="0" cx="0"/>
          <a:chOff y="0" x="0"/>
          <a:chExt cy="0" cx="0"/>
        </a:xfrm>
      </p:grpSpPr>
      <p:sp>
        <p:nvSpPr>
          <p:cNvPr id="203" name="Shape 20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4" name="Shape 20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 name="Shape 48"/>
        <p:cNvGrpSpPr/>
        <p:nvPr/>
      </p:nvGrpSpPr>
      <p:grpSpPr>
        <a:xfrm>
          <a:off y="0" x="0"/>
          <a:ext cy="0" cx="0"/>
          <a:chOff y="0" x="0"/>
          <a:chExt cy="0" cx="0"/>
        </a:xfrm>
      </p:grpSpPr>
      <p:sp>
        <p:nvSpPr>
          <p:cNvPr id="49" name="Shape 4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0" name="Shape 5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7" name="Shape 57"/>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4" name="Shape 6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 name="Shape 68"/>
        <p:cNvGrpSpPr/>
        <p:nvPr/>
      </p:nvGrpSpPr>
      <p:grpSpPr>
        <a:xfrm>
          <a:off y="0" x="0"/>
          <a:ext cy="0" cx="0"/>
          <a:chOff y="0" x="0"/>
          <a:chExt cy="0" cx="0"/>
        </a:xfrm>
      </p:grpSpPr>
      <p:sp>
        <p:nvSpPr>
          <p:cNvPr id="69" name="Shape 6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0" name="Shape 7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0" name="Shape 80"/>
        <p:cNvGrpSpPr/>
        <p:nvPr/>
      </p:nvGrpSpPr>
      <p:grpSpPr>
        <a:xfrm>
          <a:off y="0" x="0"/>
          <a:ext cy="0" cx="0"/>
          <a:chOff y="0" x="0"/>
          <a:chExt cy="0" cx="0"/>
        </a:xfrm>
      </p:grpSpPr>
      <p:sp>
        <p:nvSpPr>
          <p:cNvPr id="81" name="Shape 8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2" name="Shape 8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9" name="Shape 89"/>
        <p:cNvGrpSpPr/>
        <p:nvPr/>
      </p:nvGrpSpPr>
      <p:grpSpPr>
        <a:xfrm>
          <a:off y="0" x="0"/>
          <a:ext cy="0" cx="0"/>
          <a:chOff y="0" x="0"/>
          <a:chExt cy="0" cx="0"/>
        </a:xfrm>
      </p:grpSpPr>
      <p:sp>
        <p:nvSpPr>
          <p:cNvPr id="90" name="Shape 9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1" name="Shape 9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6" name="Shape 96"/>
        <p:cNvGrpSpPr/>
        <p:nvPr/>
      </p:nvGrpSpPr>
      <p:grpSpPr>
        <a:xfrm>
          <a:off y="0" x="0"/>
          <a:ext cy="0" cx="0"/>
          <a:chOff y="0" x="0"/>
          <a:chExt cy="0" cx="0"/>
        </a:xfrm>
      </p:grpSpPr>
      <p:sp>
        <p:nvSpPr>
          <p:cNvPr id="97" name="Shape 9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8" name="Shape 9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7" name="Shape 7"/>
        <p:cNvGrpSpPr/>
        <p:nvPr/>
      </p:nvGrpSpPr>
      <p:grpSpPr>
        <a:xfrm>
          <a:off y="0" x="0"/>
          <a:ext cy="0" cx="0"/>
          <a:chOff y="0" x="0"/>
          <a:chExt cy="0" cx="0"/>
        </a:xfrm>
      </p:grpSpPr>
      <p:sp>
        <p:nvSpPr>
          <p:cNvPr id="8" name="Shape 8"/>
          <p:cNvSpPr/>
          <p:nvPr/>
        </p:nvSpPr>
        <p:spPr>
          <a:xfrm>
            <a:off y="3886198" x="0"/>
            <a:ext cy="2971799" cx="9144000"/>
          </a:xfrm>
          <a:prstGeom prst="rect">
            <a:avLst/>
          </a:prstGeom>
          <a:solidFill>
            <a:schemeClr val="dk2"/>
          </a:solidFill>
          <a:ln>
            <a:noFill/>
          </a:ln>
        </p:spPr>
        <p:txBody>
          <a:bodyPr bIns="45700" rIns="91425" lIns="91425" tIns="45700" anchor="ctr" anchorCtr="0">
            <a:noAutofit/>
          </a:bodyPr>
          <a:lstStyle/>
          <a:p/>
        </p:txBody>
      </p:sp>
      <p:cxnSp>
        <p:nvCxnSpPr>
          <p:cNvPr id="9" name="Shape 9"/>
          <p:cNvCxnSpPr/>
          <p:nvPr/>
        </p:nvCxnSpPr>
        <p:spPr>
          <a:xfrm>
            <a:off y="3886198" x="0"/>
            <a:ext cy="0" cx="9144000"/>
          </a:xfrm>
          <a:prstGeom prst="straightConnector1">
            <a:avLst/>
          </a:prstGeom>
          <a:noFill/>
          <a:ln w="28575" cap="flat">
            <a:solidFill>
              <a:schemeClr val="dk1"/>
            </a:solidFill>
            <a:prstDash val="solid"/>
            <a:round/>
            <a:headEnd w="med" len="med" type="none"/>
            <a:tailEnd w="med" len="med" type="none"/>
          </a:ln>
        </p:spPr>
      </p:cxnSp>
      <p:sp>
        <p:nvSpPr>
          <p:cNvPr id="10" name="Shape 10"/>
          <p:cNvSpPr txBox="1"/>
          <p:nvPr>
            <p:ph type="ctrTitle"/>
          </p:nvPr>
        </p:nvSpPr>
        <p:spPr>
          <a:xfrm>
            <a:off y="2157750" x="685800"/>
            <a:ext cy="1650599" cx="7772400"/>
          </a:xfrm>
          <a:prstGeom prst="rect">
            <a:avLst/>
          </a:prstGeom>
          <a:noFill/>
          <a:ln>
            <a:noFill/>
          </a:ln>
        </p:spPr>
        <p:txBody>
          <a:bodyPr bIns="91425" rIns="91425" lIns="91425" tIns="91425" anchor="b" anchorCtr="0"/>
          <a:lstStyle>
            <a:lvl1pPr algn="l" rtl="0" indent="304800" marL="0">
              <a:spcBef>
                <a:spcPts val="0"/>
              </a:spcBef>
              <a:buClr>
                <a:schemeClr val="dk2"/>
              </a:buClr>
              <a:buSzPct val="100000"/>
              <a:buFont typeface="Trebuchet MS"/>
              <a:buNone/>
              <a:defRPr strike="noStrike" u="none" b="1" cap="none" baseline="0" sz="4800" i="0">
                <a:solidFill>
                  <a:schemeClr val="dk2"/>
                </a:solidFill>
                <a:latin typeface="Trebuchet MS"/>
                <a:ea typeface="Trebuchet MS"/>
                <a:cs typeface="Trebuchet MS"/>
                <a:sym typeface="Trebuchet MS"/>
              </a:defRPr>
            </a:lvl1pPr>
            <a:lvl2pPr algn="l" rtl="0" indent="304800" marL="0">
              <a:spcBef>
                <a:spcPts val="0"/>
              </a:spcBef>
              <a:buClr>
                <a:schemeClr val="dk2"/>
              </a:buClr>
              <a:buSzPct val="100000"/>
              <a:buFont typeface="Trebuchet MS"/>
              <a:buNone/>
              <a:defRPr strike="noStrike" u="none" b="1" cap="none" baseline="0" sz="4800" i="0">
                <a:solidFill>
                  <a:schemeClr val="dk2"/>
                </a:solidFill>
                <a:latin typeface="Trebuchet MS"/>
                <a:ea typeface="Trebuchet MS"/>
                <a:cs typeface="Trebuchet MS"/>
                <a:sym typeface="Trebuchet MS"/>
              </a:defRPr>
            </a:lvl2pPr>
            <a:lvl3pPr algn="l" rtl="0" indent="304800" marL="0">
              <a:spcBef>
                <a:spcPts val="0"/>
              </a:spcBef>
              <a:buClr>
                <a:schemeClr val="dk2"/>
              </a:buClr>
              <a:buSzPct val="100000"/>
              <a:buFont typeface="Trebuchet MS"/>
              <a:buNone/>
              <a:defRPr strike="noStrike" u="none" b="1" cap="none" baseline="0" sz="4800" i="0">
                <a:solidFill>
                  <a:schemeClr val="dk2"/>
                </a:solidFill>
                <a:latin typeface="Trebuchet MS"/>
                <a:ea typeface="Trebuchet MS"/>
                <a:cs typeface="Trebuchet MS"/>
                <a:sym typeface="Trebuchet MS"/>
              </a:defRPr>
            </a:lvl3pPr>
            <a:lvl4pPr algn="l" rtl="0" indent="304800" marL="0">
              <a:spcBef>
                <a:spcPts val="0"/>
              </a:spcBef>
              <a:buClr>
                <a:schemeClr val="dk2"/>
              </a:buClr>
              <a:buSzPct val="100000"/>
              <a:buFont typeface="Trebuchet MS"/>
              <a:buNone/>
              <a:defRPr strike="noStrike" u="none" b="1" cap="none" baseline="0" sz="4800" i="0">
                <a:solidFill>
                  <a:schemeClr val="dk2"/>
                </a:solidFill>
                <a:latin typeface="Trebuchet MS"/>
                <a:ea typeface="Trebuchet MS"/>
                <a:cs typeface="Trebuchet MS"/>
                <a:sym typeface="Trebuchet MS"/>
              </a:defRPr>
            </a:lvl4pPr>
            <a:lvl5pPr algn="l" rtl="0" indent="304800" marL="0">
              <a:spcBef>
                <a:spcPts val="0"/>
              </a:spcBef>
              <a:buClr>
                <a:schemeClr val="dk2"/>
              </a:buClr>
              <a:buSzPct val="100000"/>
              <a:buFont typeface="Trebuchet MS"/>
              <a:buNone/>
              <a:defRPr strike="noStrike" u="none" b="1" cap="none" baseline="0" sz="4800" i="0">
                <a:solidFill>
                  <a:schemeClr val="dk2"/>
                </a:solidFill>
                <a:latin typeface="Trebuchet MS"/>
                <a:ea typeface="Trebuchet MS"/>
                <a:cs typeface="Trebuchet MS"/>
                <a:sym typeface="Trebuchet MS"/>
              </a:defRPr>
            </a:lvl5pPr>
            <a:lvl6pPr algn="l" rtl="0" indent="304800" marL="0">
              <a:spcBef>
                <a:spcPts val="0"/>
              </a:spcBef>
              <a:buClr>
                <a:schemeClr val="dk2"/>
              </a:buClr>
              <a:buSzPct val="100000"/>
              <a:buFont typeface="Trebuchet MS"/>
              <a:buNone/>
              <a:defRPr strike="noStrike" u="none" b="1" cap="none" baseline="0" sz="4800" i="0">
                <a:solidFill>
                  <a:schemeClr val="dk2"/>
                </a:solidFill>
                <a:latin typeface="Trebuchet MS"/>
                <a:ea typeface="Trebuchet MS"/>
                <a:cs typeface="Trebuchet MS"/>
                <a:sym typeface="Trebuchet MS"/>
              </a:defRPr>
            </a:lvl6pPr>
            <a:lvl7pPr algn="l" rtl="0" indent="304800" marL="0">
              <a:spcBef>
                <a:spcPts val="0"/>
              </a:spcBef>
              <a:buClr>
                <a:schemeClr val="dk2"/>
              </a:buClr>
              <a:buSzPct val="100000"/>
              <a:buFont typeface="Trebuchet MS"/>
              <a:buNone/>
              <a:defRPr strike="noStrike" u="none" b="1" cap="none" baseline="0" sz="4800" i="0">
                <a:solidFill>
                  <a:schemeClr val="dk2"/>
                </a:solidFill>
                <a:latin typeface="Trebuchet MS"/>
                <a:ea typeface="Trebuchet MS"/>
                <a:cs typeface="Trebuchet MS"/>
                <a:sym typeface="Trebuchet MS"/>
              </a:defRPr>
            </a:lvl7pPr>
            <a:lvl8pPr algn="l" rtl="0" indent="304800" marL="0">
              <a:spcBef>
                <a:spcPts val="0"/>
              </a:spcBef>
              <a:buClr>
                <a:schemeClr val="dk2"/>
              </a:buClr>
              <a:buSzPct val="100000"/>
              <a:buFont typeface="Trebuchet MS"/>
              <a:buNone/>
              <a:defRPr strike="noStrike" u="none" b="1" cap="none" baseline="0" sz="4800" i="0">
                <a:solidFill>
                  <a:schemeClr val="dk2"/>
                </a:solidFill>
                <a:latin typeface="Trebuchet MS"/>
                <a:ea typeface="Trebuchet MS"/>
                <a:cs typeface="Trebuchet MS"/>
                <a:sym typeface="Trebuchet MS"/>
              </a:defRPr>
            </a:lvl8pPr>
            <a:lvl9pPr algn="l" rtl="0" indent="304800" marL="0">
              <a:spcBef>
                <a:spcPts val="0"/>
              </a:spcBef>
              <a:buClr>
                <a:schemeClr val="dk2"/>
              </a:buClr>
              <a:buSzPct val="100000"/>
              <a:buFont typeface="Trebuchet MS"/>
              <a:buNone/>
              <a:defRPr strike="noStrike" u="none" b="1" cap="none" baseline="0" sz="4800" i="0">
                <a:solidFill>
                  <a:schemeClr val="dk2"/>
                </a:solidFill>
                <a:latin typeface="Trebuchet MS"/>
                <a:ea typeface="Trebuchet MS"/>
                <a:cs typeface="Trebuchet MS"/>
                <a:sym typeface="Trebuchet MS"/>
              </a:defRPr>
            </a:lvl9pPr>
          </a:lstStyle>
          <a:p/>
        </p:txBody>
      </p:sp>
      <p:sp>
        <p:nvSpPr>
          <p:cNvPr id="11" name="Shape 11"/>
          <p:cNvSpPr txBox="1"/>
          <p:nvPr>
            <p:ph idx="1" type="subTitle"/>
          </p:nvPr>
        </p:nvSpPr>
        <p:spPr>
          <a:xfrm>
            <a:off y="3953037" x="685800"/>
            <a:ext cy="1259400" cx="7772400"/>
          </a:xfrm>
          <a:prstGeom prst="rect">
            <a:avLst/>
          </a:prstGeom>
          <a:noFill/>
          <a:ln>
            <a:noFill/>
          </a:ln>
        </p:spPr>
        <p:txBody>
          <a:bodyPr bIns="91425" rIns="91425" lIns="91425" tIns="91425" anchor="t" anchorCtr="0"/>
          <a:lstStyle>
            <a:lvl1pPr algn="l" rtl="0" indent="228600" marL="0">
              <a:spcBef>
                <a:spcPts val="0"/>
              </a:spcBef>
              <a:buClr>
                <a:schemeClr val="lt2"/>
              </a:buClr>
              <a:buSzPct val="100000"/>
              <a:buFont typeface="Trebuchet MS"/>
              <a:buNone/>
              <a:defRPr strike="noStrike" u="none" b="0" cap="none" baseline="0" sz="3600" i="0">
                <a:solidFill>
                  <a:schemeClr val="lt2"/>
                </a:solidFill>
                <a:latin typeface="Trebuchet MS"/>
                <a:ea typeface="Trebuchet MS"/>
                <a:cs typeface="Trebuchet MS"/>
                <a:sym typeface="Trebuchet MS"/>
              </a:defRPr>
            </a:lvl1pPr>
            <a:lvl2pPr algn="l" rtl="0" indent="228600" marL="0">
              <a:spcBef>
                <a:spcPts val="0"/>
              </a:spcBef>
              <a:buClr>
                <a:schemeClr val="lt2"/>
              </a:buClr>
              <a:buSzPct val="100000"/>
              <a:buFont typeface="Trebuchet MS"/>
              <a:buNone/>
              <a:defRPr strike="noStrike" u="none" b="0" cap="none" baseline="0" sz="3600" i="0">
                <a:solidFill>
                  <a:schemeClr val="lt2"/>
                </a:solidFill>
                <a:latin typeface="Trebuchet MS"/>
                <a:ea typeface="Trebuchet MS"/>
                <a:cs typeface="Trebuchet MS"/>
                <a:sym typeface="Trebuchet MS"/>
              </a:defRPr>
            </a:lvl2pPr>
            <a:lvl3pPr algn="l" rtl="0" indent="228600" marL="0">
              <a:spcBef>
                <a:spcPts val="0"/>
              </a:spcBef>
              <a:buClr>
                <a:schemeClr val="lt2"/>
              </a:buClr>
              <a:buSzPct val="100000"/>
              <a:buFont typeface="Trebuchet MS"/>
              <a:buNone/>
              <a:defRPr strike="noStrike" u="none" b="0" cap="none" baseline="0" sz="3600" i="0">
                <a:solidFill>
                  <a:schemeClr val="lt2"/>
                </a:solidFill>
                <a:latin typeface="Trebuchet MS"/>
                <a:ea typeface="Trebuchet MS"/>
                <a:cs typeface="Trebuchet MS"/>
                <a:sym typeface="Trebuchet MS"/>
              </a:defRPr>
            </a:lvl3pPr>
            <a:lvl4pPr algn="l" rtl="0" indent="228600" marL="0">
              <a:spcBef>
                <a:spcPts val="0"/>
              </a:spcBef>
              <a:buClr>
                <a:schemeClr val="lt2"/>
              </a:buClr>
              <a:buSzPct val="100000"/>
              <a:buFont typeface="Trebuchet MS"/>
              <a:buNone/>
              <a:defRPr strike="noStrike" u="none" b="0" cap="none" baseline="0" sz="3600" i="0">
                <a:solidFill>
                  <a:schemeClr val="lt2"/>
                </a:solidFill>
                <a:latin typeface="Trebuchet MS"/>
                <a:ea typeface="Trebuchet MS"/>
                <a:cs typeface="Trebuchet MS"/>
                <a:sym typeface="Trebuchet MS"/>
              </a:defRPr>
            </a:lvl4pPr>
            <a:lvl5pPr algn="l" rtl="0" indent="228600" marL="0">
              <a:spcBef>
                <a:spcPts val="0"/>
              </a:spcBef>
              <a:buClr>
                <a:schemeClr val="lt2"/>
              </a:buClr>
              <a:buSzPct val="100000"/>
              <a:buFont typeface="Trebuchet MS"/>
              <a:buNone/>
              <a:defRPr strike="noStrike" u="none" b="0" cap="none" baseline="0" sz="3600" i="0">
                <a:solidFill>
                  <a:schemeClr val="lt2"/>
                </a:solidFill>
                <a:latin typeface="Trebuchet MS"/>
                <a:ea typeface="Trebuchet MS"/>
                <a:cs typeface="Trebuchet MS"/>
                <a:sym typeface="Trebuchet MS"/>
              </a:defRPr>
            </a:lvl5pPr>
            <a:lvl6pPr algn="l" rtl="0" indent="228600" marL="0">
              <a:spcBef>
                <a:spcPts val="0"/>
              </a:spcBef>
              <a:buClr>
                <a:schemeClr val="lt2"/>
              </a:buClr>
              <a:buSzPct val="100000"/>
              <a:buFont typeface="Trebuchet MS"/>
              <a:buNone/>
              <a:defRPr strike="noStrike" u="none" b="0" cap="none" baseline="0" sz="3600" i="0">
                <a:solidFill>
                  <a:schemeClr val="lt2"/>
                </a:solidFill>
                <a:latin typeface="Trebuchet MS"/>
                <a:ea typeface="Trebuchet MS"/>
                <a:cs typeface="Trebuchet MS"/>
                <a:sym typeface="Trebuchet MS"/>
              </a:defRPr>
            </a:lvl6pPr>
            <a:lvl7pPr algn="l" rtl="0" indent="228600" marL="0">
              <a:spcBef>
                <a:spcPts val="0"/>
              </a:spcBef>
              <a:buClr>
                <a:schemeClr val="lt2"/>
              </a:buClr>
              <a:buSzPct val="100000"/>
              <a:buFont typeface="Trebuchet MS"/>
              <a:buNone/>
              <a:defRPr strike="noStrike" u="none" b="0" cap="none" baseline="0" sz="3600" i="0">
                <a:solidFill>
                  <a:schemeClr val="lt2"/>
                </a:solidFill>
                <a:latin typeface="Trebuchet MS"/>
                <a:ea typeface="Trebuchet MS"/>
                <a:cs typeface="Trebuchet MS"/>
                <a:sym typeface="Trebuchet MS"/>
              </a:defRPr>
            </a:lvl7pPr>
            <a:lvl8pPr algn="l" rtl="0" indent="228600" marL="0">
              <a:spcBef>
                <a:spcPts val="0"/>
              </a:spcBef>
              <a:buClr>
                <a:schemeClr val="lt2"/>
              </a:buClr>
              <a:buSzPct val="100000"/>
              <a:buFont typeface="Trebuchet MS"/>
              <a:buNone/>
              <a:defRPr strike="noStrike" u="none" b="0" cap="none" baseline="0" sz="3600" i="0">
                <a:solidFill>
                  <a:schemeClr val="lt2"/>
                </a:solidFill>
                <a:latin typeface="Trebuchet MS"/>
                <a:ea typeface="Trebuchet MS"/>
                <a:cs typeface="Trebuchet MS"/>
                <a:sym typeface="Trebuchet MS"/>
              </a:defRPr>
            </a:lvl8pPr>
            <a:lvl9pPr algn="l" rtl="0" indent="228600" marL="0">
              <a:spcBef>
                <a:spcPts val="0"/>
              </a:spcBef>
              <a:buClr>
                <a:schemeClr val="lt2"/>
              </a:buClr>
              <a:buSzPct val="100000"/>
              <a:buFont typeface="Trebuchet MS"/>
              <a:buNone/>
              <a:defRPr strike="noStrike" u="none" b="0" cap="none" baseline="0" sz="3600" i="0">
                <a:solidFill>
                  <a:schemeClr val="lt2"/>
                </a:solidFill>
                <a:latin typeface="Trebuchet MS"/>
                <a:ea typeface="Trebuchet MS"/>
                <a:cs typeface="Trebuchet MS"/>
                <a:sym typeface="Trebuchet M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12" name="Shape 12"/>
        <p:cNvGrpSpPr/>
        <p:nvPr/>
      </p:nvGrpSpPr>
      <p:grpSpPr>
        <a:xfrm>
          <a:off y="0" x="0"/>
          <a:ext cy="0" cx="0"/>
          <a:chOff y="0" x="0"/>
          <a:chExt cy="0" cx="0"/>
        </a:xfrm>
      </p:grpSpPr>
      <p:sp>
        <p:nvSpPr>
          <p:cNvPr id="13" name="Shape 13"/>
          <p:cNvSpPr/>
          <p:nvPr/>
        </p:nvSpPr>
        <p:spPr>
          <a:xfrm>
            <a:off y="0" x="0"/>
            <a:ext cy="1503600" cx="9144000"/>
          </a:xfrm>
          <a:prstGeom prst="rect">
            <a:avLst/>
          </a:prstGeom>
          <a:solidFill>
            <a:schemeClr val="dk2"/>
          </a:solidFill>
          <a:ln>
            <a:noFill/>
          </a:ln>
        </p:spPr>
        <p:txBody>
          <a:bodyPr bIns="45700" rIns="91425" lIns="91425" tIns="45700" anchor="ctr" anchorCtr="0">
            <a:noAutofit/>
          </a:bodyPr>
          <a:lstStyle/>
          <a:p/>
        </p:txBody>
      </p:sp>
      <p:cxnSp>
        <p:nvCxnSpPr>
          <p:cNvPr id="14" name="Shape 14"/>
          <p:cNvCxnSpPr/>
          <p:nvPr/>
        </p:nvCxnSpPr>
        <p:spPr>
          <a:xfrm>
            <a:off y="1503571" x="0"/>
            <a:ext cy="0" cx="9144000"/>
          </a:xfrm>
          <a:prstGeom prst="straightConnector1">
            <a:avLst/>
          </a:prstGeom>
          <a:noFill/>
          <a:ln w="28575" cap="flat">
            <a:solidFill>
              <a:schemeClr val="dk1"/>
            </a:solidFill>
            <a:prstDash val="solid"/>
            <a:round/>
            <a:headEnd w="med" len="med" type="none"/>
            <a:tailEnd w="med" len="med" type="none"/>
          </a:ln>
        </p:spPr>
      </p:cxnSp>
      <p:sp>
        <p:nvSpPr>
          <p:cNvPr id="15" name="Shape 1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Trebuchet MS"/>
              <a:buNone/>
              <a:defRPr b="1" sz="3600">
                <a:solidFill>
                  <a:schemeClr val="lt1"/>
                </a:solidFill>
                <a:latin typeface="Trebuchet MS"/>
                <a:ea typeface="Trebuchet MS"/>
                <a:cs typeface="Trebuchet MS"/>
                <a:sym typeface="Trebuchet MS"/>
              </a:defRPr>
            </a:lvl1pPr>
            <a:lvl2pPr algn="l" rtl="0">
              <a:spcBef>
                <a:spcPts val="0"/>
              </a:spcBef>
              <a:buSzPct val="100000"/>
              <a:buFont typeface="Trebuchet MS"/>
              <a:buNone/>
              <a:defRPr b="1" sz="3600">
                <a:solidFill>
                  <a:schemeClr val="lt1"/>
                </a:solidFill>
                <a:latin typeface="Trebuchet MS"/>
                <a:ea typeface="Trebuchet MS"/>
                <a:cs typeface="Trebuchet MS"/>
                <a:sym typeface="Trebuchet MS"/>
              </a:defRPr>
            </a:lvl2pPr>
            <a:lvl3pPr algn="l" rtl="0">
              <a:spcBef>
                <a:spcPts val="0"/>
              </a:spcBef>
              <a:buSzPct val="100000"/>
              <a:buFont typeface="Trebuchet MS"/>
              <a:buNone/>
              <a:defRPr b="1" sz="3600">
                <a:solidFill>
                  <a:schemeClr val="lt1"/>
                </a:solidFill>
                <a:latin typeface="Trebuchet MS"/>
                <a:ea typeface="Trebuchet MS"/>
                <a:cs typeface="Trebuchet MS"/>
                <a:sym typeface="Trebuchet MS"/>
              </a:defRPr>
            </a:lvl3pPr>
            <a:lvl4pPr algn="l" rtl="0">
              <a:spcBef>
                <a:spcPts val="0"/>
              </a:spcBef>
              <a:buSzPct val="100000"/>
              <a:buFont typeface="Trebuchet MS"/>
              <a:buNone/>
              <a:defRPr b="1" sz="3600">
                <a:solidFill>
                  <a:schemeClr val="lt1"/>
                </a:solidFill>
                <a:latin typeface="Trebuchet MS"/>
                <a:ea typeface="Trebuchet MS"/>
                <a:cs typeface="Trebuchet MS"/>
                <a:sym typeface="Trebuchet MS"/>
              </a:defRPr>
            </a:lvl4pPr>
            <a:lvl5pPr algn="l" rtl="0">
              <a:spcBef>
                <a:spcPts val="0"/>
              </a:spcBef>
              <a:buSzPct val="100000"/>
              <a:buFont typeface="Trebuchet MS"/>
              <a:buNone/>
              <a:defRPr b="1" sz="3600">
                <a:solidFill>
                  <a:schemeClr val="lt1"/>
                </a:solidFill>
                <a:latin typeface="Trebuchet MS"/>
                <a:ea typeface="Trebuchet MS"/>
                <a:cs typeface="Trebuchet MS"/>
                <a:sym typeface="Trebuchet MS"/>
              </a:defRPr>
            </a:lvl5pPr>
            <a:lvl6pPr algn="l" rtl="0">
              <a:spcBef>
                <a:spcPts val="0"/>
              </a:spcBef>
              <a:buSzPct val="100000"/>
              <a:buFont typeface="Trebuchet MS"/>
              <a:buNone/>
              <a:defRPr b="1" sz="3600">
                <a:solidFill>
                  <a:schemeClr val="lt1"/>
                </a:solidFill>
                <a:latin typeface="Trebuchet MS"/>
                <a:ea typeface="Trebuchet MS"/>
                <a:cs typeface="Trebuchet MS"/>
                <a:sym typeface="Trebuchet MS"/>
              </a:defRPr>
            </a:lvl6pPr>
            <a:lvl7pPr algn="l" rtl="0">
              <a:spcBef>
                <a:spcPts val="0"/>
              </a:spcBef>
              <a:buSzPct val="100000"/>
              <a:buFont typeface="Trebuchet MS"/>
              <a:buNone/>
              <a:defRPr b="1" sz="3600">
                <a:solidFill>
                  <a:schemeClr val="lt1"/>
                </a:solidFill>
                <a:latin typeface="Trebuchet MS"/>
                <a:ea typeface="Trebuchet MS"/>
                <a:cs typeface="Trebuchet MS"/>
                <a:sym typeface="Trebuchet MS"/>
              </a:defRPr>
            </a:lvl7pPr>
            <a:lvl8pPr algn="l" rtl="0">
              <a:spcBef>
                <a:spcPts val="0"/>
              </a:spcBef>
              <a:buSzPct val="100000"/>
              <a:buFont typeface="Trebuchet MS"/>
              <a:buNone/>
              <a:defRPr b="1" sz="3600">
                <a:solidFill>
                  <a:schemeClr val="lt1"/>
                </a:solidFill>
                <a:latin typeface="Trebuchet MS"/>
                <a:ea typeface="Trebuchet MS"/>
                <a:cs typeface="Trebuchet MS"/>
                <a:sym typeface="Trebuchet MS"/>
              </a:defRPr>
            </a:lvl8pPr>
            <a:lvl9pPr algn="l" rtl="0">
              <a:spcBef>
                <a:spcPts val="0"/>
              </a:spcBef>
              <a:buSzPct val="100000"/>
              <a:buFont typeface="Trebuchet MS"/>
              <a:buNone/>
              <a:defRPr b="1" sz="3600">
                <a:solidFill>
                  <a:schemeClr val="lt1"/>
                </a:solidFill>
                <a:latin typeface="Trebuchet MS"/>
                <a:ea typeface="Trebuchet MS"/>
                <a:cs typeface="Trebuchet MS"/>
                <a:sym typeface="Trebuchet MS"/>
              </a:defRPr>
            </a:lvl9pPr>
          </a:lstStyle>
          <a:p/>
        </p:txBody>
      </p:sp>
      <p:sp>
        <p:nvSpPr>
          <p:cNvPr id="16" name="Shape 1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7" name="Shape 17"/>
        <p:cNvGrpSpPr/>
        <p:nvPr/>
      </p:nvGrpSpPr>
      <p:grpSpPr>
        <a:xfrm>
          <a:off y="0" x="0"/>
          <a:ext cy="0" cx="0"/>
          <a:chOff y="0" x="0"/>
          <a:chExt cy="0" cx="0"/>
        </a:xfrm>
      </p:grpSpPr>
      <p:sp>
        <p:nvSpPr>
          <p:cNvPr id="18" name="Shape 18"/>
          <p:cNvSpPr/>
          <p:nvPr/>
        </p:nvSpPr>
        <p:spPr>
          <a:xfrm>
            <a:off y="0" x="0"/>
            <a:ext cy="1503600" cx="9144000"/>
          </a:xfrm>
          <a:prstGeom prst="rect">
            <a:avLst/>
          </a:prstGeom>
          <a:solidFill>
            <a:schemeClr val="dk2"/>
          </a:solidFill>
          <a:ln>
            <a:noFill/>
          </a:ln>
        </p:spPr>
        <p:txBody>
          <a:bodyPr bIns="45700" rIns="91425" lIns="91425" tIns="45700" anchor="ctr" anchorCtr="0">
            <a:noAutofit/>
          </a:bodyPr>
          <a:lstStyle/>
          <a:p/>
        </p:txBody>
      </p:sp>
      <p:cxnSp>
        <p:nvCxnSpPr>
          <p:cNvPr id="19" name="Shape 19"/>
          <p:cNvCxnSpPr/>
          <p:nvPr/>
        </p:nvCxnSpPr>
        <p:spPr>
          <a:xfrm>
            <a:off y="1503571" x="0"/>
            <a:ext cy="0" cx="9144000"/>
          </a:xfrm>
          <a:prstGeom prst="straightConnector1">
            <a:avLst/>
          </a:prstGeom>
          <a:noFill/>
          <a:ln w="28575" cap="flat">
            <a:solidFill>
              <a:schemeClr val="dk1"/>
            </a:solidFill>
            <a:prstDash val="solid"/>
            <a:round/>
            <a:headEnd w="med" len="med" type="none"/>
            <a:tailEnd w="med" len="med" type="none"/>
          </a:ln>
        </p:spPr>
      </p:cxnSp>
      <p:sp>
        <p:nvSpPr>
          <p:cNvPr id="20" name="Shape 20"/>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Trebuchet MS"/>
              <a:buNone/>
              <a:defRPr b="1" sz="3600">
                <a:solidFill>
                  <a:schemeClr val="lt1"/>
                </a:solidFill>
                <a:latin typeface="Trebuchet MS"/>
                <a:ea typeface="Trebuchet MS"/>
                <a:cs typeface="Trebuchet MS"/>
                <a:sym typeface="Trebuchet MS"/>
              </a:defRPr>
            </a:lvl1pPr>
            <a:lvl2pPr algn="l" rtl="0">
              <a:spcBef>
                <a:spcPts val="0"/>
              </a:spcBef>
              <a:buSzPct val="100000"/>
              <a:buFont typeface="Trebuchet MS"/>
              <a:buNone/>
              <a:defRPr b="1" sz="3600">
                <a:solidFill>
                  <a:schemeClr val="lt1"/>
                </a:solidFill>
                <a:latin typeface="Trebuchet MS"/>
                <a:ea typeface="Trebuchet MS"/>
                <a:cs typeface="Trebuchet MS"/>
                <a:sym typeface="Trebuchet MS"/>
              </a:defRPr>
            </a:lvl2pPr>
            <a:lvl3pPr algn="l" rtl="0">
              <a:spcBef>
                <a:spcPts val="0"/>
              </a:spcBef>
              <a:buSzPct val="100000"/>
              <a:buFont typeface="Trebuchet MS"/>
              <a:buNone/>
              <a:defRPr b="1" sz="3600">
                <a:solidFill>
                  <a:schemeClr val="lt1"/>
                </a:solidFill>
                <a:latin typeface="Trebuchet MS"/>
                <a:ea typeface="Trebuchet MS"/>
                <a:cs typeface="Trebuchet MS"/>
                <a:sym typeface="Trebuchet MS"/>
              </a:defRPr>
            </a:lvl3pPr>
            <a:lvl4pPr algn="l" rtl="0">
              <a:spcBef>
                <a:spcPts val="0"/>
              </a:spcBef>
              <a:buSzPct val="100000"/>
              <a:buFont typeface="Trebuchet MS"/>
              <a:buNone/>
              <a:defRPr b="1" sz="3600">
                <a:solidFill>
                  <a:schemeClr val="lt1"/>
                </a:solidFill>
                <a:latin typeface="Trebuchet MS"/>
                <a:ea typeface="Trebuchet MS"/>
                <a:cs typeface="Trebuchet MS"/>
                <a:sym typeface="Trebuchet MS"/>
              </a:defRPr>
            </a:lvl4pPr>
            <a:lvl5pPr algn="l" rtl="0">
              <a:spcBef>
                <a:spcPts val="0"/>
              </a:spcBef>
              <a:buSzPct val="100000"/>
              <a:buFont typeface="Trebuchet MS"/>
              <a:buNone/>
              <a:defRPr b="1" sz="3600">
                <a:solidFill>
                  <a:schemeClr val="lt1"/>
                </a:solidFill>
                <a:latin typeface="Trebuchet MS"/>
                <a:ea typeface="Trebuchet MS"/>
                <a:cs typeface="Trebuchet MS"/>
                <a:sym typeface="Trebuchet MS"/>
              </a:defRPr>
            </a:lvl5pPr>
            <a:lvl6pPr algn="l" rtl="0">
              <a:spcBef>
                <a:spcPts val="0"/>
              </a:spcBef>
              <a:buSzPct val="100000"/>
              <a:buFont typeface="Trebuchet MS"/>
              <a:buNone/>
              <a:defRPr b="1" sz="3600">
                <a:solidFill>
                  <a:schemeClr val="lt1"/>
                </a:solidFill>
                <a:latin typeface="Trebuchet MS"/>
                <a:ea typeface="Trebuchet MS"/>
                <a:cs typeface="Trebuchet MS"/>
                <a:sym typeface="Trebuchet MS"/>
              </a:defRPr>
            </a:lvl6pPr>
            <a:lvl7pPr algn="l" rtl="0">
              <a:spcBef>
                <a:spcPts val="0"/>
              </a:spcBef>
              <a:buSzPct val="100000"/>
              <a:buFont typeface="Trebuchet MS"/>
              <a:buNone/>
              <a:defRPr b="1" sz="3600">
                <a:solidFill>
                  <a:schemeClr val="lt1"/>
                </a:solidFill>
                <a:latin typeface="Trebuchet MS"/>
                <a:ea typeface="Trebuchet MS"/>
                <a:cs typeface="Trebuchet MS"/>
                <a:sym typeface="Trebuchet MS"/>
              </a:defRPr>
            </a:lvl7pPr>
            <a:lvl8pPr algn="l" rtl="0">
              <a:spcBef>
                <a:spcPts val="0"/>
              </a:spcBef>
              <a:buSzPct val="100000"/>
              <a:buFont typeface="Trebuchet MS"/>
              <a:buNone/>
              <a:defRPr b="1" sz="3600">
                <a:solidFill>
                  <a:schemeClr val="lt1"/>
                </a:solidFill>
                <a:latin typeface="Trebuchet MS"/>
                <a:ea typeface="Trebuchet MS"/>
                <a:cs typeface="Trebuchet MS"/>
                <a:sym typeface="Trebuchet MS"/>
              </a:defRPr>
            </a:lvl8pPr>
            <a:lvl9pPr algn="l" rtl="0">
              <a:spcBef>
                <a:spcPts val="0"/>
              </a:spcBef>
              <a:buSzPct val="100000"/>
              <a:buFont typeface="Trebuchet MS"/>
              <a:buNone/>
              <a:defRPr b="1" sz="3600">
                <a:solidFill>
                  <a:schemeClr val="lt1"/>
                </a:solidFill>
                <a:latin typeface="Trebuchet MS"/>
                <a:ea typeface="Trebuchet MS"/>
                <a:cs typeface="Trebuchet MS"/>
                <a:sym typeface="Trebuchet MS"/>
              </a:defRPr>
            </a:lvl9pPr>
          </a:lstStyle>
          <a:p/>
        </p:txBody>
      </p:sp>
      <p:sp>
        <p:nvSpPr>
          <p:cNvPr id="21" name="Shape 21"/>
          <p:cNvSpPr txBox="1"/>
          <p:nvPr>
            <p:ph idx="1" type="body"/>
          </p:nvPr>
        </p:nvSpPr>
        <p:spPr>
          <a:xfrm>
            <a:off y="1600200" x="457200"/>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
        <p:nvSpPr>
          <p:cNvPr id="22" name="Shape 22"/>
          <p:cNvSpPr txBox="1"/>
          <p:nvPr>
            <p:ph idx="2" type="body"/>
          </p:nvPr>
        </p:nvSpPr>
        <p:spPr>
          <a:xfrm>
            <a:off y="1600200" x="4692273"/>
            <a:ext cy="4967700" cx="3994500"/>
          </a:xfrm>
          <a:prstGeom prst="rect">
            <a:avLst/>
          </a:prstGeom>
          <a:noFill/>
          <a:ln>
            <a:noFill/>
          </a:ln>
        </p:spPr>
        <p:txBody>
          <a:bodyPr bIns="91425" rIns="91425" lIns="91425" t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id="23" name="Shape 23"/>
        <p:cNvGrpSpPr/>
        <p:nvPr/>
      </p:nvGrpSpPr>
      <p:grpSpPr>
        <a:xfrm>
          <a:off y="0" x="0"/>
          <a:ext cy="0" cx="0"/>
          <a:chOff y="0" x="0"/>
          <a:chExt cy="0" cx="0"/>
        </a:xfrm>
      </p:grpSpPr>
      <p:sp>
        <p:nvSpPr>
          <p:cNvPr id="24" name="Shape 24"/>
          <p:cNvSpPr/>
          <p:nvPr/>
        </p:nvSpPr>
        <p:spPr>
          <a:xfrm>
            <a:off y="0" x="0"/>
            <a:ext cy="1503600" cx="9144000"/>
          </a:xfrm>
          <a:prstGeom prst="rect">
            <a:avLst/>
          </a:prstGeom>
          <a:solidFill>
            <a:schemeClr val="dk2"/>
          </a:solidFill>
          <a:ln>
            <a:noFill/>
          </a:ln>
        </p:spPr>
        <p:txBody>
          <a:bodyPr bIns="45700" rIns="91425" lIns="91425" tIns="45700" anchor="ctr" anchorCtr="0">
            <a:noAutofit/>
          </a:bodyPr>
          <a:lstStyle/>
          <a:p/>
        </p:txBody>
      </p:sp>
      <p:cxnSp>
        <p:nvCxnSpPr>
          <p:cNvPr id="25" name="Shape 25"/>
          <p:cNvCxnSpPr/>
          <p:nvPr/>
        </p:nvCxnSpPr>
        <p:spPr>
          <a:xfrm>
            <a:off y="1503571" x="0"/>
            <a:ext cy="0" cx="9144000"/>
          </a:xfrm>
          <a:prstGeom prst="straightConnector1">
            <a:avLst/>
          </a:prstGeom>
          <a:noFill/>
          <a:ln w="28575" cap="flat">
            <a:solidFill>
              <a:schemeClr val="dk1"/>
            </a:solidFill>
            <a:prstDash val="solid"/>
            <a:round/>
            <a:headEnd w="med" len="med" type="none"/>
            <a:tailEnd w="med" len="med" type="none"/>
          </a:ln>
        </p:spPr>
      </p:cxnSp>
      <p:sp>
        <p:nvSpPr>
          <p:cNvPr id="26" name="Shape 26"/>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Trebuchet MS"/>
              <a:buNone/>
              <a:defRPr b="1" sz="3600">
                <a:solidFill>
                  <a:schemeClr val="lt1"/>
                </a:solidFill>
                <a:latin typeface="Trebuchet MS"/>
                <a:ea typeface="Trebuchet MS"/>
                <a:cs typeface="Trebuchet MS"/>
                <a:sym typeface="Trebuchet MS"/>
              </a:defRPr>
            </a:lvl1pPr>
            <a:lvl2pPr algn="l" rtl="0">
              <a:spcBef>
                <a:spcPts val="0"/>
              </a:spcBef>
              <a:buSzPct val="100000"/>
              <a:buFont typeface="Trebuchet MS"/>
              <a:buNone/>
              <a:defRPr b="1" sz="3600">
                <a:solidFill>
                  <a:schemeClr val="lt1"/>
                </a:solidFill>
                <a:latin typeface="Trebuchet MS"/>
                <a:ea typeface="Trebuchet MS"/>
                <a:cs typeface="Trebuchet MS"/>
                <a:sym typeface="Trebuchet MS"/>
              </a:defRPr>
            </a:lvl2pPr>
            <a:lvl3pPr algn="l" rtl="0">
              <a:spcBef>
                <a:spcPts val="0"/>
              </a:spcBef>
              <a:buSzPct val="100000"/>
              <a:buFont typeface="Trebuchet MS"/>
              <a:buNone/>
              <a:defRPr b="1" sz="3600">
                <a:solidFill>
                  <a:schemeClr val="lt1"/>
                </a:solidFill>
                <a:latin typeface="Trebuchet MS"/>
                <a:ea typeface="Trebuchet MS"/>
                <a:cs typeface="Trebuchet MS"/>
                <a:sym typeface="Trebuchet MS"/>
              </a:defRPr>
            </a:lvl3pPr>
            <a:lvl4pPr algn="l" rtl="0">
              <a:spcBef>
                <a:spcPts val="0"/>
              </a:spcBef>
              <a:buSzPct val="100000"/>
              <a:buFont typeface="Trebuchet MS"/>
              <a:buNone/>
              <a:defRPr b="1" sz="3600">
                <a:solidFill>
                  <a:schemeClr val="lt1"/>
                </a:solidFill>
                <a:latin typeface="Trebuchet MS"/>
                <a:ea typeface="Trebuchet MS"/>
                <a:cs typeface="Trebuchet MS"/>
                <a:sym typeface="Trebuchet MS"/>
              </a:defRPr>
            </a:lvl4pPr>
            <a:lvl5pPr algn="l" rtl="0">
              <a:spcBef>
                <a:spcPts val="0"/>
              </a:spcBef>
              <a:buSzPct val="100000"/>
              <a:buFont typeface="Trebuchet MS"/>
              <a:buNone/>
              <a:defRPr b="1" sz="3600">
                <a:solidFill>
                  <a:schemeClr val="lt1"/>
                </a:solidFill>
                <a:latin typeface="Trebuchet MS"/>
                <a:ea typeface="Trebuchet MS"/>
                <a:cs typeface="Trebuchet MS"/>
                <a:sym typeface="Trebuchet MS"/>
              </a:defRPr>
            </a:lvl5pPr>
            <a:lvl6pPr algn="l" rtl="0">
              <a:spcBef>
                <a:spcPts val="0"/>
              </a:spcBef>
              <a:buSzPct val="100000"/>
              <a:buFont typeface="Trebuchet MS"/>
              <a:buNone/>
              <a:defRPr b="1" sz="3600">
                <a:solidFill>
                  <a:schemeClr val="lt1"/>
                </a:solidFill>
                <a:latin typeface="Trebuchet MS"/>
                <a:ea typeface="Trebuchet MS"/>
                <a:cs typeface="Trebuchet MS"/>
                <a:sym typeface="Trebuchet MS"/>
              </a:defRPr>
            </a:lvl6pPr>
            <a:lvl7pPr algn="l" rtl="0">
              <a:spcBef>
                <a:spcPts val="0"/>
              </a:spcBef>
              <a:buSzPct val="100000"/>
              <a:buFont typeface="Trebuchet MS"/>
              <a:buNone/>
              <a:defRPr b="1" sz="3600">
                <a:solidFill>
                  <a:schemeClr val="lt1"/>
                </a:solidFill>
                <a:latin typeface="Trebuchet MS"/>
                <a:ea typeface="Trebuchet MS"/>
                <a:cs typeface="Trebuchet MS"/>
                <a:sym typeface="Trebuchet MS"/>
              </a:defRPr>
            </a:lvl7pPr>
            <a:lvl8pPr algn="l" rtl="0">
              <a:spcBef>
                <a:spcPts val="0"/>
              </a:spcBef>
              <a:buSzPct val="100000"/>
              <a:buFont typeface="Trebuchet MS"/>
              <a:buNone/>
              <a:defRPr b="1" sz="3600">
                <a:solidFill>
                  <a:schemeClr val="lt1"/>
                </a:solidFill>
                <a:latin typeface="Trebuchet MS"/>
                <a:ea typeface="Trebuchet MS"/>
                <a:cs typeface="Trebuchet MS"/>
                <a:sym typeface="Trebuchet MS"/>
              </a:defRPr>
            </a:lvl8pPr>
            <a:lvl9pPr algn="l" rtl="0">
              <a:spcBef>
                <a:spcPts val="0"/>
              </a:spcBef>
              <a:buSzPct val="100000"/>
              <a:buFont typeface="Trebuchet MS"/>
              <a:buNone/>
              <a:defRPr b="1" sz="3600">
                <a:solidFill>
                  <a:schemeClr val="lt1"/>
                </a:solidFill>
                <a:latin typeface="Trebuchet MS"/>
                <a:ea typeface="Trebuchet MS"/>
                <a:cs typeface="Trebuchet MS"/>
                <a:sym typeface="Trebuchet M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27" name="Shape 27"/>
        <p:cNvGrpSpPr/>
        <p:nvPr/>
      </p:nvGrpSpPr>
      <p:grpSpPr>
        <a:xfrm>
          <a:off y="0" x="0"/>
          <a:ext cy="0" cx="0"/>
          <a:chOff y="0" x="0"/>
          <a:chExt cy="0" cx="0"/>
        </a:xfrm>
      </p:grpSpPr>
      <p:sp>
        <p:nvSpPr>
          <p:cNvPr id="28" name="Shape 28"/>
          <p:cNvSpPr/>
          <p:nvPr/>
        </p:nvSpPr>
        <p:spPr>
          <a:xfrm>
            <a:off y="5633442" x="0"/>
            <a:ext cy="1224599" cx="9144000"/>
          </a:xfrm>
          <a:prstGeom prst="rect">
            <a:avLst/>
          </a:prstGeom>
          <a:solidFill>
            <a:schemeClr val="dk2"/>
          </a:solidFill>
          <a:ln>
            <a:noFill/>
          </a:ln>
        </p:spPr>
        <p:txBody>
          <a:bodyPr bIns="45700" rIns="91425" lIns="91425" tIns="45700" anchor="ctr" anchorCtr="0">
            <a:noAutofit/>
          </a:bodyPr>
          <a:lstStyle/>
          <a:p/>
        </p:txBody>
      </p:sp>
      <p:cxnSp>
        <p:nvCxnSpPr>
          <p:cNvPr id="29" name="Shape 29"/>
          <p:cNvCxnSpPr/>
          <p:nvPr/>
        </p:nvCxnSpPr>
        <p:spPr>
          <a:xfrm>
            <a:off y="5633442" x="0"/>
            <a:ext cy="0" cx="9144000"/>
          </a:xfrm>
          <a:prstGeom prst="straightConnector1">
            <a:avLst/>
          </a:prstGeom>
          <a:noFill/>
          <a:ln w="28575" cap="flat">
            <a:solidFill>
              <a:schemeClr val="dk1"/>
            </a:solidFill>
            <a:prstDash val="solid"/>
            <a:round/>
            <a:headEnd w="med" len="med" type="none"/>
            <a:tailEnd w="med" len="med" type="none"/>
          </a:ln>
        </p:spPr>
      </p:cxnSp>
      <p:sp>
        <p:nvSpPr>
          <p:cNvPr id="30" name="Shape 30"/>
          <p:cNvSpPr txBox="1"/>
          <p:nvPr>
            <p:ph idx="1" type="body"/>
          </p:nvPr>
        </p:nvSpPr>
        <p:spPr>
          <a:xfrm>
            <a:off y="5875078" x="457200"/>
            <a:ext cy="692700" cx="8229600"/>
          </a:xfrm>
          <a:prstGeom prst="rect">
            <a:avLst/>
          </a:prstGeom>
          <a:noFill/>
          <a:ln>
            <a:noFill/>
          </a:ln>
        </p:spPr>
        <p:txBody>
          <a:bodyPr bIns="91425" rIns="91425" lIns="91425" tIns="91425" anchor="t" anchorCtr="0"/>
          <a:lstStyle>
            <a:lvl1pPr algn="ctr" rtl="0" indent="-285750" marL="285750">
              <a:lnSpc>
                <a:spcPct val="100000"/>
              </a:lnSpc>
              <a:spcBef>
                <a:spcPts val="0"/>
              </a:spcBef>
              <a:spcAft>
                <a:spcPts val="0"/>
              </a:spcAft>
              <a:buClr>
                <a:schemeClr val="lt1"/>
              </a:buClr>
              <a:buSzPct val="166666"/>
              <a:buFont typeface="Arial"/>
              <a:buChar char="•"/>
              <a:defRPr sz="1800">
                <a:solidFill>
                  <a:schemeClr val="lt1"/>
                </a:solidFill>
              </a:defRPr>
            </a:lvl1pPr>
            <a:lvl2pPr algn="ctr" rtl="0" indent="-285750" marL="285750">
              <a:lnSpc>
                <a:spcPct val="100000"/>
              </a:lnSpc>
              <a:spcBef>
                <a:spcPts val="0"/>
              </a:spcBef>
              <a:spcAft>
                <a:spcPts val="0"/>
              </a:spcAft>
              <a:buClr>
                <a:schemeClr val="lt1"/>
              </a:buClr>
              <a:buSzPct val="100000"/>
              <a:buFont typeface="Courier New"/>
              <a:buChar char="o"/>
              <a:defRPr sz="1800">
                <a:solidFill>
                  <a:schemeClr val="lt1"/>
                </a:solidFill>
              </a:defRPr>
            </a:lvl2pPr>
            <a:lvl3pPr algn="ctr" rtl="0" indent="-285750" marL="285750">
              <a:lnSpc>
                <a:spcPct val="100000"/>
              </a:lnSpc>
              <a:spcBef>
                <a:spcPts val="0"/>
              </a:spcBef>
              <a:spcAft>
                <a:spcPts val="0"/>
              </a:spcAft>
              <a:buClr>
                <a:schemeClr val="lt1"/>
              </a:buClr>
              <a:buSzPct val="100000"/>
              <a:buFont typeface="Wingdings"/>
              <a:buChar char="§"/>
              <a:defRPr sz="1800">
                <a:solidFill>
                  <a:schemeClr val="lt1"/>
                </a:solidFill>
              </a:defRPr>
            </a:lvl3pPr>
            <a:lvl4pPr algn="ctr" rtl="0" indent="-285750" marL="285750">
              <a:lnSpc>
                <a:spcPct val="100000"/>
              </a:lnSpc>
              <a:spcBef>
                <a:spcPts val="0"/>
              </a:spcBef>
              <a:spcAft>
                <a:spcPts val="0"/>
              </a:spcAft>
              <a:buClr>
                <a:schemeClr val="lt1"/>
              </a:buClr>
              <a:buSzPct val="166666"/>
              <a:buFont typeface="Arial"/>
              <a:buChar char="•"/>
              <a:defRPr sz="1800">
                <a:solidFill>
                  <a:schemeClr val="lt1"/>
                </a:solidFill>
              </a:defRPr>
            </a:lvl4pPr>
            <a:lvl5pPr algn="ctr" rtl="0" indent="-285750" marL="285750">
              <a:lnSpc>
                <a:spcPct val="100000"/>
              </a:lnSpc>
              <a:spcBef>
                <a:spcPts val="0"/>
              </a:spcBef>
              <a:spcAft>
                <a:spcPts val="0"/>
              </a:spcAft>
              <a:buClr>
                <a:schemeClr val="lt1"/>
              </a:buClr>
              <a:buSzPct val="100000"/>
              <a:buFont typeface="Courier New"/>
              <a:buChar char="o"/>
              <a:defRPr sz="1800">
                <a:solidFill>
                  <a:schemeClr val="lt1"/>
                </a:solidFill>
              </a:defRPr>
            </a:lvl5pPr>
            <a:lvl6pPr algn="ctr" rtl="0" indent="-285750" marL="285750">
              <a:lnSpc>
                <a:spcPct val="100000"/>
              </a:lnSpc>
              <a:spcBef>
                <a:spcPts val="0"/>
              </a:spcBef>
              <a:spcAft>
                <a:spcPts val="0"/>
              </a:spcAft>
              <a:buClr>
                <a:schemeClr val="lt1"/>
              </a:buClr>
              <a:buSzPct val="100000"/>
              <a:buFont typeface="Wingdings"/>
              <a:buChar char="§"/>
              <a:defRPr sz="1800">
                <a:solidFill>
                  <a:schemeClr val="lt1"/>
                </a:solidFill>
              </a:defRPr>
            </a:lvl6pPr>
            <a:lvl7pPr algn="ctr" rtl="0" indent="-285750" marL="285750">
              <a:lnSpc>
                <a:spcPct val="100000"/>
              </a:lnSpc>
              <a:spcBef>
                <a:spcPts val="0"/>
              </a:spcBef>
              <a:spcAft>
                <a:spcPts val="0"/>
              </a:spcAft>
              <a:buClr>
                <a:schemeClr val="lt1"/>
              </a:buClr>
              <a:buSzPct val="166666"/>
              <a:buFont typeface="Arial"/>
              <a:buChar char="•"/>
              <a:defRPr sz="1800">
                <a:solidFill>
                  <a:schemeClr val="lt1"/>
                </a:solidFill>
              </a:defRPr>
            </a:lvl7pPr>
            <a:lvl8pPr algn="ctr" rtl="0" indent="-285750" marL="285750">
              <a:lnSpc>
                <a:spcPct val="100000"/>
              </a:lnSpc>
              <a:spcBef>
                <a:spcPts val="0"/>
              </a:spcBef>
              <a:spcAft>
                <a:spcPts val="0"/>
              </a:spcAft>
              <a:buClr>
                <a:schemeClr val="lt1"/>
              </a:buClr>
              <a:buSzPct val="100000"/>
              <a:buFont typeface="Courier New"/>
              <a:buChar char="o"/>
              <a:defRPr sz="1800">
                <a:solidFill>
                  <a:schemeClr val="lt1"/>
                </a:solidFill>
              </a:defRPr>
            </a:lvl8pPr>
            <a:lvl9pPr algn="ctr" rtl="0" indent="-285750" marL="285750">
              <a:lnSpc>
                <a:spcPct val="100000"/>
              </a:lnSpc>
              <a:spcBef>
                <a:spcPts val="0"/>
              </a:spcBef>
              <a:spcAft>
                <a:spcPts val="0"/>
              </a:spcAft>
              <a:buClr>
                <a:schemeClr val="lt1"/>
              </a:buClr>
              <a:buSzPct val="100000"/>
              <a:buFont typeface="Wingdings"/>
              <a:buChar char="§"/>
              <a:defRPr sz="1800">
                <a:solidFill>
                  <a:schemeClr val="lt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31" name="Shape 3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indent="228600" marL="0">
              <a:spcBef>
                <a:spcPts val="0"/>
              </a:spcBef>
              <a:buClr>
                <a:schemeClr val="lt1"/>
              </a:buClr>
              <a:buSzPct val="100000"/>
              <a:buFont typeface="Trebuchet MS"/>
              <a:buNone/>
              <a:defRPr strike="noStrike" u="none" b="1" cap="none" baseline="0" sz="3600" i="0">
                <a:solidFill>
                  <a:schemeClr val="lt1"/>
                </a:solidFill>
                <a:latin typeface="Trebuchet MS"/>
                <a:ea typeface="Trebuchet MS"/>
                <a:cs typeface="Trebuchet MS"/>
                <a:sym typeface="Trebuchet MS"/>
              </a:defRPr>
            </a:lvl1pPr>
            <a:lvl2pPr algn="l" rtl="0" indent="228600" marL="0">
              <a:spcBef>
                <a:spcPts val="0"/>
              </a:spcBef>
              <a:buClr>
                <a:schemeClr val="lt1"/>
              </a:buClr>
              <a:buSzPct val="100000"/>
              <a:buFont typeface="Trebuchet MS"/>
              <a:buNone/>
              <a:defRPr strike="noStrike" u="none" b="1" cap="none" baseline="0" sz="3600" i="0">
                <a:solidFill>
                  <a:schemeClr val="lt1"/>
                </a:solidFill>
                <a:latin typeface="Trebuchet MS"/>
                <a:ea typeface="Trebuchet MS"/>
                <a:cs typeface="Trebuchet MS"/>
                <a:sym typeface="Trebuchet MS"/>
              </a:defRPr>
            </a:lvl2pPr>
            <a:lvl3pPr algn="l" rtl="0" indent="228600" marL="0">
              <a:spcBef>
                <a:spcPts val="0"/>
              </a:spcBef>
              <a:buClr>
                <a:schemeClr val="lt1"/>
              </a:buClr>
              <a:buSzPct val="100000"/>
              <a:buFont typeface="Trebuchet MS"/>
              <a:buNone/>
              <a:defRPr strike="noStrike" u="none" b="1" cap="none" baseline="0" sz="3600" i="0">
                <a:solidFill>
                  <a:schemeClr val="lt1"/>
                </a:solidFill>
                <a:latin typeface="Trebuchet MS"/>
                <a:ea typeface="Trebuchet MS"/>
                <a:cs typeface="Trebuchet MS"/>
                <a:sym typeface="Trebuchet MS"/>
              </a:defRPr>
            </a:lvl3pPr>
            <a:lvl4pPr algn="l" rtl="0" indent="228600" marL="0">
              <a:spcBef>
                <a:spcPts val="0"/>
              </a:spcBef>
              <a:buClr>
                <a:schemeClr val="lt1"/>
              </a:buClr>
              <a:buSzPct val="100000"/>
              <a:buFont typeface="Trebuchet MS"/>
              <a:buNone/>
              <a:defRPr strike="noStrike" u="none" b="1" cap="none" baseline="0" sz="3600" i="0">
                <a:solidFill>
                  <a:schemeClr val="lt1"/>
                </a:solidFill>
                <a:latin typeface="Trebuchet MS"/>
                <a:ea typeface="Trebuchet MS"/>
                <a:cs typeface="Trebuchet MS"/>
                <a:sym typeface="Trebuchet MS"/>
              </a:defRPr>
            </a:lvl4pPr>
            <a:lvl5pPr algn="l" rtl="0" indent="228600" marL="0">
              <a:spcBef>
                <a:spcPts val="0"/>
              </a:spcBef>
              <a:buClr>
                <a:schemeClr val="lt1"/>
              </a:buClr>
              <a:buSzPct val="100000"/>
              <a:buFont typeface="Trebuchet MS"/>
              <a:buNone/>
              <a:defRPr strike="noStrike" u="none" b="1" cap="none" baseline="0" sz="3600" i="0">
                <a:solidFill>
                  <a:schemeClr val="lt1"/>
                </a:solidFill>
                <a:latin typeface="Trebuchet MS"/>
                <a:ea typeface="Trebuchet MS"/>
                <a:cs typeface="Trebuchet MS"/>
                <a:sym typeface="Trebuchet MS"/>
              </a:defRPr>
            </a:lvl5pPr>
            <a:lvl6pPr algn="l" rtl="0" indent="228600" marL="0">
              <a:spcBef>
                <a:spcPts val="0"/>
              </a:spcBef>
              <a:buClr>
                <a:schemeClr val="lt1"/>
              </a:buClr>
              <a:buSzPct val="100000"/>
              <a:buFont typeface="Trebuchet MS"/>
              <a:buNone/>
              <a:defRPr strike="noStrike" u="none" b="1" cap="none" baseline="0" sz="3600" i="0">
                <a:solidFill>
                  <a:schemeClr val="lt1"/>
                </a:solidFill>
                <a:latin typeface="Trebuchet MS"/>
                <a:ea typeface="Trebuchet MS"/>
                <a:cs typeface="Trebuchet MS"/>
                <a:sym typeface="Trebuchet MS"/>
              </a:defRPr>
            </a:lvl6pPr>
            <a:lvl7pPr algn="l" rtl="0" indent="228600" marL="0">
              <a:spcBef>
                <a:spcPts val="0"/>
              </a:spcBef>
              <a:buClr>
                <a:schemeClr val="lt1"/>
              </a:buClr>
              <a:buSzPct val="100000"/>
              <a:buFont typeface="Trebuchet MS"/>
              <a:buNone/>
              <a:defRPr strike="noStrike" u="none" b="1" cap="none" baseline="0" sz="3600" i="0">
                <a:solidFill>
                  <a:schemeClr val="lt1"/>
                </a:solidFill>
                <a:latin typeface="Trebuchet MS"/>
                <a:ea typeface="Trebuchet MS"/>
                <a:cs typeface="Trebuchet MS"/>
                <a:sym typeface="Trebuchet MS"/>
              </a:defRPr>
            </a:lvl7pPr>
            <a:lvl8pPr algn="l" rtl="0" indent="228600" marL="0">
              <a:spcBef>
                <a:spcPts val="0"/>
              </a:spcBef>
              <a:buClr>
                <a:schemeClr val="lt1"/>
              </a:buClr>
              <a:buSzPct val="100000"/>
              <a:buFont typeface="Trebuchet MS"/>
              <a:buNone/>
              <a:defRPr strike="noStrike" u="none" b="1" cap="none" baseline="0" sz="3600" i="0">
                <a:solidFill>
                  <a:schemeClr val="lt1"/>
                </a:solidFill>
                <a:latin typeface="Trebuchet MS"/>
                <a:ea typeface="Trebuchet MS"/>
                <a:cs typeface="Trebuchet MS"/>
                <a:sym typeface="Trebuchet MS"/>
              </a:defRPr>
            </a:lvl8pPr>
            <a:lvl9pPr algn="l" rtl="0" indent="228600" marL="0">
              <a:spcBef>
                <a:spcPts val="0"/>
              </a:spcBef>
              <a:buClr>
                <a:schemeClr val="lt1"/>
              </a:buClr>
              <a:buSzPct val="100000"/>
              <a:buFont typeface="Trebuchet MS"/>
              <a:buNone/>
              <a:defRPr strike="noStrike" u="none" b="1" cap="none" baseline="0" sz="3600" i="0">
                <a:solidFill>
                  <a:schemeClr val="lt1"/>
                </a:solidFill>
                <a:latin typeface="Trebuchet MS"/>
                <a:ea typeface="Trebuchet MS"/>
                <a:cs typeface="Trebuchet MS"/>
                <a:sym typeface="Trebuchet MS"/>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lgn="l" rtl="0" indent="-342900" marL="342900">
              <a:spcBef>
                <a:spcPts val="600"/>
              </a:spcBef>
              <a:buClr>
                <a:schemeClr val="dk2"/>
              </a:buClr>
              <a:buSzPct val="166666"/>
              <a:buFont typeface="Arial"/>
              <a:buChar char="•"/>
              <a:defRPr strike="noStrike" u="none" b="0" cap="none" baseline="0" sz="3000" i="0">
                <a:solidFill>
                  <a:schemeClr val="dk2"/>
                </a:solidFill>
                <a:latin typeface="Trebuchet MS"/>
                <a:ea typeface="Trebuchet MS"/>
                <a:cs typeface="Trebuchet MS"/>
                <a:sym typeface="Trebuchet MS"/>
              </a:defRPr>
            </a:lvl1pPr>
            <a:lvl2pPr algn="l" rtl="0" indent="-285750" marL="742950">
              <a:spcBef>
                <a:spcPts val="480"/>
              </a:spcBef>
              <a:buClr>
                <a:schemeClr val="dk2"/>
              </a:buClr>
              <a:buSzPct val="100000"/>
              <a:buFont typeface="Courier New"/>
              <a:buChar char="o"/>
              <a:defRPr strike="noStrike" u="none" b="0" cap="none" baseline="0" sz="2400" i="0">
                <a:solidFill>
                  <a:schemeClr val="dk2"/>
                </a:solidFill>
                <a:latin typeface="Trebuchet MS"/>
                <a:ea typeface="Trebuchet MS"/>
                <a:cs typeface="Trebuchet MS"/>
                <a:sym typeface="Trebuchet MS"/>
              </a:defRPr>
            </a:lvl2pPr>
            <a:lvl3pPr algn="l" rtl="0" indent="-228600" marL="1143000">
              <a:spcBef>
                <a:spcPts val="480"/>
              </a:spcBef>
              <a:buClr>
                <a:schemeClr val="dk2"/>
              </a:buClr>
              <a:buSzPct val="100000"/>
              <a:buFont typeface="Wingdings"/>
              <a:buChar char="§"/>
              <a:defRPr strike="noStrike" u="none" b="0" cap="none" baseline="0" sz="2400" i="0">
                <a:solidFill>
                  <a:schemeClr val="dk2"/>
                </a:solidFill>
                <a:latin typeface="Trebuchet MS"/>
                <a:ea typeface="Trebuchet MS"/>
                <a:cs typeface="Trebuchet MS"/>
                <a:sym typeface="Trebuchet MS"/>
              </a:defRPr>
            </a:lvl3pPr>
            <a:lvl4pPr algn="l" rtl="0" indent="-228600" marL="1600200">
              <a:spcBef>
                <a:spcPts val="360"/>
              </a:spcBef>
              <a:buClr>
                <a:schemeClr val="dk2"/>
              </a:buClr>
              <a:buSzPct val="166666"/>
              <a:buFont typeface="Arial"/>
              <a:buChar char="•"/>
              <a:defRPr strike="noStrike" u="none" b="0" cap="none" baseline="0" sz="1800" i="0">
                <a:solidFill>
                  <a:schemeClr val="dk2"/>
                </a:solidFill>
                <a:latin typeface="Trebuchet MS"/>
                <a:ea typeface="Trebuchet MS"/>
                <a:cs typeface="Trebuchet MS"/>
                <a:sym typeface="Trebuchet MS"/>
              </a:defRPr>
            </a:lvl4pPr>
            <a:lvl5pPr algn="l" rtl="0" indent="-228600" marL="2057400">
              <a:spcBef>
                <a:spcPts val="360"/>
              </a:spcBef>
              <a:buClr>
                <a:schemeClr val="dk2"/>
              </a:buClr>
              <a:buSzPct val="100000"/>
              <a:buFont typeface="Courier New"/>
              <a:buChar char="o"/>
              <a:defRPr strike="noStrike" u="none" b="0" cap="none" baseline="0" sz="1800" i="0">
                <a:solidFill>
                  <a:schemeClr val="dk2"/>
                </a:solidFill>
                <a:latin typeface="Trebuchet MS"/>
                <a:ea typeface="Trebuchet MS"/>
                <a:cs typeface="Trebuchet MS"/>
                <a:sym typeface="Trebuchet MS"/>
              </a:defRPr>
            </a:lvl5pPr>
            <a:lvl6pPr algn="l" rtl="0" indent="-228600" marL="2514600">
              <a:spcBef>
                <a:spcPts val="360"/>
              </a:spcBef>
              <a:buClr>
                <a:schemeClr val="dk2"/>
              </a:buClr>
              <a:buSzPct val="100000"/>
              <a:buFont typeface="Wingdings"/>
              <a:buChar char="§"/>
              <a:defRPr strike="noStrike" u="none" b="0" cap="none" baseline="0" sz="1800" i="0">
                <a:solidFill>
                  <a:schemeClr val="dk2"/>
                </a:solidFill>
                <a:latin typeface="Trebuchet MS"/>
                <a:ea typeface="Trebuchet MS"/>
                <a:cs typeface="Trebuchet MS"/>
                <a:sym typeface="Trebuchet MS"/>
              </a:defRPr>
            </a:lvl6pPr>
            <a:lvl7pPr algn="l" rtl="0" indent="-228600" marL="2971800">
              <a:spcBef>
                <a:spcPts val="360"/>
              </a:spcBef>
              <a:buClr>
                <a:schemeClr val="dk2"/>
              </a:buClr>
              <a:buSzPct val="166666"/>
              <a:buFont typeface="Arial"/>
              <a:buChar char="•"/>
              <a:defRPr strike="noStrike" u="none" b="0" cap="none" baseline="0" sz="1800" i="0">
                <a:solidFill>
                  <a:schemeClr val="dk2"/>
                </a:solidFill>
                <a:latin typeface="Trebuchet MS"/>
                <a:ea typeface="Trebuchet MS"/>
                <a:cs typeface="Trebuchet MS"/>
                <a:sym typeface="Trebuchet MS"/>
              </a:defRPr>
            </a:lvl7pPr>
            <a:lvl8pPr algn="l" rtl="0" indent="-228600" marL="3429000">
              <a:spcBef>
                <a:spcPts val="360"/>
              </a:spcBef>
              <a:buClr>
                <a:schemeClr val="dk2"/>
              </a:buClr>
              <a:buSzPct val="100000"/>
              <a:buFont typeface="Courier New"/>
              <a:buChar char="o"/>
              <a:defRPr strike="noStrike" u="none" b="0" cap="none" baseline="0" sz="1800" i="0">
                <a:solidFill>
                  <a:schemeClr val="dk2"/>
                </a:solidFill>
                <a:latin typeface="Trebuchet MS"/>
                <a:ea typeface="Trebuchet MS"/>
                <a:cs typeface="Trebuchet MS"/>
                <a:sym typeface="Trebuchet MS"/>
              </a:defRPr>
            </a:lvl8pPr>
            <a:lvl9pPr algn="l" rtl="0" indent="-228600" marL="3886200">
              <a:spcBef>
                <a:spcPts val="360"/>
              </a:spcBef>
              <a:buClr>
                <a:schemeClr val="dk2"/>
              </a:buClr>
              <a:buSzPct val="100000"/>
              <a:buFont typeface="Wingdings"/>
              <a:buChar char="§"/>
              <a:defRPr strike="noStrike" u="none" b="0" cap="none" baseline="0" sz="1800" i="0">
                <a:solidFill>
                  <a:schemeClr val="dk2"/>
                </a:solidFill>
                <a:latin typeface="Trebuchet MS"/>
                <a:ea typeface="Trebuchet MS"/>
                <a:cs typeface="Trebuchet MS"/>
                <a:sym typeface="Trebuchet MS"/>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12.jpg" Type="http://schemas.openxmlformats.org/officeDocument/2006/relationships/image" Id="rId4"/><Relationship Target="../media/image08.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6.jpg" Type="http://schemas.openxmlformats.org/officeDocument/2006/relationships/image" Id="rId4"/><Relationship Target="../media/image28.jpg" Type="http://schemas.openxmlformats.org/officeDocument/2006/relationships/image" Id="rId3"/><Relationship Target="../media/image11.png" Type="http://schemas.openxmlformats.org/officeDocument/2006/relationships/image" Id="rId5"/></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13.jpg" Type="http://schemas.openxmlformats.org/officeDocument/2006/relationships/image" Id="rId4"/><Relationship Target="../media/image19.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15.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26.jp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18.gif"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21.gif"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25.gif"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24.jp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22.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23.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4"/><Relationship Target="../media/image10.jpg" Type="http://schemas.openxmlformats.org/officeDocument/2006/relationships/image" Id="rId3"/><Relationship Target="../media/image09.jpg" Type="http://schemas.openxmlformats.org/officeDocument/2006/relationships/image" Id="rId6"/><Relationship Target="../media/image20.jpg" Type="http://schemas.openxmlformats.org/officeDocument/2006/relationships/image" Id="rId5"/><Relationship Target="../media/image07.jpg" Type="http://schemas.openxmlformats.org/officeDocument/2006/relationships/image" Id="rId8"/><Relationship Target="../media/image27.jpg" Type="http://schemas.openxmlformats.org/officeDocument/2006/relationships/image" Id="rId7"/></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4"/><Relationship Target="../media/image01.jpg" Type="http://schemas.openxmlformats.org/officeDocument/2006/relationships/image" Id="rId3"/><Relationship Target="../media/image03.jpg" Type="http://schemas.openxmlformats.org/officeDocument/2006/relationships/image" Id="rId5"/></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17.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 name="Shape 32"/>
        <p:cNvGrpSpPr/>
        <p:nvPr/>
      </p:nvGrpSpPr>
      <p:grpSpPr>
        <a:xfrm>
          <a:off y="0" x="0"/>
          <a:ext cy="0" cx="0"/>
          <a:chOff y="0" x="0"/>
          <a:chExt cy="0" cx="0"/>
        </a:xfrm>
      </p:grpSpPr>
      <p:sp>
        <p:nvSpPr>
          <p:cNvPr id="33" name="Shape 33"/>
          <p:cNvSpPr txBox="1"/>
          <p:nvPr>
            <p:ph type="ctrTitle"/>
          </p:nvPr>
        </p:nvSpPr>
        <p:spPr>
          <a:xfrm>
            <a:off y="2157750" x="685800"/>
            <a:ext cy="1650599" cx="7772400"/>
          </a:xfrm>
          <a:prstGeom prst="rect">
            <a:avLst/>
          </a:prstGeom>
        </p:spPr>
        <p:txBody>
          <a:bodyPr bIns="91425" rIns="91425" lIns="91425" tIns="91425" anchor="b" anchorCtr="0">
            <a:noAutofit/>
          </a:bodyPr>
          <a:lstStyle/>
          <a:p>
            <a:pPr>
              <a:buNone/>
            </a:pPr>
            <a:r>
              <a:rPr lang="en"/>
              <a:t>Time: An Essay</a:t>
            </a:r>
          </a:p>
        </p:txBody>
      </p:sp>
      <p:sp>
        <p:nvSpPr>
          <p:cNvPr id="34" name="Shape 34"/>
          <p:cNvSpPr txBox="1"/>
          <p:nvPr>
            <p:ph idx="1" type="subTitle"/>
          </p:nvPr>
        </p:nvSpPr>
        <p:spPr>
          <a:xfrm>
            <a:off y="3953037" x="685800"/>
            <a:ext cy="1259400" cx="7772400"/>
          </a:xfrm>
          <a:prstGeom prst="rect">
            <a:avLst/>
          </a:prstGeom>
        </p:spPr>
        <p:txBody>
          <a:bodyPr bIns="91425" rIns="91425" lIns="91425" tIns="91425" anchor="t" anchorCtr="0">
            <a:noAutofit/>
          </a:bodyPr>
          <a:lstStyle/>
          <a:p>
            <a:pPr rtl="0" lvl="0">
              <a:buClr>
                <a:srgbClr val="000000"/>
              </a:buClr>
              <a:buSzPct val="30555"/>
              <a:buFont typeface="Arial"/>
              <a:buNone/>
            </a:pPr>
            <a:r>
              <a:rPr lang="en"/>
              <a:t>Carina Conti, Jordan Greenwood,</a:t>
            </a:r>
          </a:p>
          <a:p>
            <a:pPr>
              <a:buNone/>
            </a:pPr>
            <a:r>
              <a:rPr lang="en"/>
              <a:t>Tramon McZeal,  Kelly Mitchell,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y="0" x="0"/>
          <a:ext cy="0" cx="0"/>
          <a:chOff y="0" x="0"/>
          <a:chExt cy="0" cx="0"/>
        </a:xfrm>
      </p:grpSpPr>
      <p:sp>
        <p:nvSpPr>
          <p:cNvPr id="100" name="Shape 100"/>
          <p:cNvSpPr/>
          <p:nvPr/>
        </p:nvSpPr>
        <p:spPr>
          <a:xfrm>
            <a:off y="0" x="0"/>
            <a:ext cy="2042093" cx="1534745"/>
          </a:xfrm>
          <a:prstGeom prst="rect">
            <a:avLst/>
          </a:prstGeom>
          <a:blipFill>
            <a:blip r:embed="rId3"/>
            <a:stretch>
              <a:fillRect/>
            </a:stretch>
          </a:blipFill>
        </p:spPr>
      </p:sp>
      <p:sp>
        <p:nvSpPr>
          <p:cNvPr id="101" name="Shape 101"/>
          <p:cNvSpPr/>
          <p:nvPr/>
        </p:nvSpPr>
        <p:spPr>
          <a:xfrm>
            <a:off y="-3278" x="7517442"/>
            <a:ext cy="2048649" cx="1626557"/>
          </a:xfrm>
          <a:prstGeom prst="rect">
            <a:avLst/>
          </a:prstGeom>
          <a:blipFill>
            <a:blip r:embed="rId4"/>
            <a:stretch>
              <a:fillRect/>
            </a:stretch>
          </a:blipFill>
        </p:spPr>
      </p:sp>
      <p:sp>
        <p:nvSpPr>
          <p:cNvPr id="102" name="Shape 102"/>
          <p:cNvSpPr txBox="1"/>
          <p:nvPr>
            <p:ph type="title"/>
          </p:nvPr>
        </p:nvSpPr>
        <p:spPr>
          <a:xfrm>
            <a:off y="1348875" x="-112050"/>
            <a:ext cy="809699" cx="9368099"/>
          </a:xfrm>
          <a:prstGeom prst="rect">
            <a:avLst/>
          </a:prstGeom>
        </p:spPr>
        <p:txBody>
          <a:bodyPr bIns="91425" rIns="91425" lIns="91425" tIns="91425" anchor="b" anchorCtr="0">
            <a:noAutofit/>
          </a:bodyPr>
          <a:lstStyle/>
          <a:p>
            <a:pPr algn="ctr" rtl="0" lvl="0">
              <a:buNone/>
            </a:pPr>
            <a:r>
              <a:rPr sz="3200" lang="en"/>
              <a:t>Time Meters:</a:t>
            </a:r>
          </a:p>
          <a:p>
            <a:pPr algn="ctr" rtl="0" lvl="0">
              <a:buClr>
                <a:srgbClr val="000000"/>
              </a:buClr>
              <a:buSzPct val="34375"/>
              <a:buFont typeface="Arial"/>
              <a:buNone/>
            </a:pPr>
            <a:r>
              <a:rPr sz="3200" lang="en"/>
              <a:t>The Separation of </a:t>
            </a:r>
          </a:p>
          <a:p>
            <a:pPr algn="ctr" rtl="0" lvl="0">
              <a:buClr>
                <a:srgbClr val="000000"/>
              </a:buClr>
              <a:buSzPct val="34375"/>
              <a:buFont typeface="Arial"/>
              <a:buNone/>
            </a:pPr>
            <a:r>
              <a:rPr sz="3200" lang="en"/>
              <a:t>Time and Space</a:t>
            </a:r>
          </a:p>
          <a:p>
            <a:r>
              <a:t/>
            </a:r>
          </a:p>
        </p:txBody>
      </p:sp>
      <p:sp>
        <p:nvSpPr>
          <p:cNvPr id="103" name="Shape 103"/>
          <p:cNvSpPr txBox="1"/>
          <p:nvPr>
            <p:ph idx="1" type="body"/>
          </p:nvPr>
        </p:nvSpPr>
        <p:spPr>
          <a:xfrm>
            <a:off y="2042093" x="457200"/>
            <a:ext cy="4967700" cx="8229600"/>
          </a:xfrm>
          <a:prstGeom prst="rect">
            <a:avLst/>
          </a:prstGeom>
        </p:spPr>
        <p:txBody>
          <a:bodyPr bIns="91425" rIns="91425" lIns="91425" tIns="91425" anchor="t" anchorCtr="0">
            <a:noAutofit/>
          </a:bodyPr>
          <a:lstStyle/>
          <a:p>
            <a:pPr rtl="0" lvl="0" indent="-419100" marL="457200">
              <a:buClr>
                <a:schemeClr val="dk2"/>
              </a:buClr>
              <a:buSzPct val="277777"/>
              <a:buFont typeface="Arial"/>
              <a:buChar char="•"/>
            </a:pPr>
            <a:r>
              <a:rPr sz="1800" lang="en">
                <a:solidFill>
                  <a:srgbClr val="000000"/>
                </a:solidFill>
              </a:rPr>
              <a:t>"The positional relations themselves are entirely inseparable" (Elias 99).</a:t>
            </a:r>
          </a:p>
          <a:p>
            <a:pPr rtl="0" lvl="1" indent="-381000" marL="914400">
              <a:buClr>
                <a:schemeClr val="dk2"/>
              </a:buClr>
              <a:buSzPct val="120000"/>
              <a:buFont typeface="Courier New"/>
              <a:buChar char="o"/>
            </a:pPr>
            <a:r>
              <a:rPr sz="2000" lang="en"/>
              <a:t>speed = distance/time</a:t>
            </a:r>
          </a:p>
          <a:p>
            <a:pPr rtl="0" lvl="0" indent="-419100" marL="457200">
              <a:buClr>
                <a:schemeClr val="dk2"/>
              </a:buClr>
              <a:buSzPct val="277777"/>
              <a:buFont typeface="Arial"/>
              <a:buChar char="•"/>
            </a:pPr>
            <a:r>
              <a:rPr sz="1800" lang="en">
                <a:solidFill>
                  <a:srgbClr val="000000"/>
                </a:solidFill>
              </a:rPr>
              <a:t>Basic units of measurement but are measured with different meters:</a:t>
            </a:r>
          </a:p>
          <a:p>
            <a:pPr rtl="0" lvl="1" indent="-381000" marL="914400">
              <a:buClr>
                <a:schemeClr val="dk2"/>
              </a:buClr>
              <a:buSzPct val="133333"/>
              <a:buFont typeface="Courier New"/>
              <a:buChar char="o"/>
            </a:pPr>
            <a:r>
              <a:rPr sz="1800" lang="en">
                <a:solidFill>
                  <a:srgbClr val="000000"/>
                </a:solidFill>
              </a:rPr>
              <a:t>Time: Passing sun, calendars</a:t>
            </a:r>
          </a:p>
          <a:p>
            <a:pPr rtl="0" lvl="1" indent="-381000" marL="914400">
              <a:buClr>
                <a:schemeClr val="dk2"/>
              </a:buClr>
              <a:buSzPct val="133333"/>
              <a:buFont typeface="Courier New"/>
              <a:buChar char="o"/>
            </a:pPr>
            <a:r>
              <a:rPr sz="1800" lang="en">
                <a:solidFill>
                  <a:srgbClr val="000000"/>
                </a:solidFill>
              </a:rPr>
              <a:t>Space: Ruler, reference points</a:t>
            </a:r>
          </a:p>
          <a:p>
            <a:pPr rtl="0" lvl="0" indent="-419100" marL="457200">
              <a:spcBef>
                <a:spcPts val="600"/>
              </a:spcBef>
              <a:buClr>
                <a:schemeClr val="dk2"/>
              </a:buClr>
              <a:buSzPct val="249999"/>
              <a:buFont typeface="Arial"/>
              <a:buChar char="•"/>
            </a:pPr>
            <a:r>
              <a:rPr sz="2000" lang="en"/>
              <a:t>Time-meters are different from other measuring devices because they are continuously moving.</a:t>
            </a:r>
          </a:p>
          <a:p>
            <a:pPr rtl="0" lvl="1" indent="-381000" marL="914400">
              <a:buClr>
                <a:schemeClr val="dk2"/>
              </a:buClr>
              <a:buSzPct val="133333"/>
              <a:buFont typeface="Courier New"/>
              <a:buChar char="o"/>
            </a:pPr>
            <a:r>
              <a:rPr sz="1800" lang="en"/>
              <a:t>They are relatively independent of what they measure.</a:t>
            </a:r>
          </a:p>
          <a:p>
            <a:pPr rtl="0" lvl="0" indent="-419100" marL="457200">
              <a:buClr>
                <a:schemeClr val="dk2"/>
              </a:buClr>
              <a:buSzPct val="277777"/>
              <a:buFont typeface="Arial"/>
              <a:buChar char="•"/>
            </a:pPr>
            <a:r>
              <a:rPr sz="1800" lang="en">
                <a:solidFill>
                  <a:srgbClr val="000000"/>
                </a:solidFill>
              </a:rPr>
              <a:t>"Every change in 'space'  is a change in 'time'; every change in 'time' a change in 'space' (Elias 100).</a:t>
            </a:r>
          </a:p>
          <a:p>
            <a:pPr rtl="0" lvl="1" indent="-381000" marL="914400">
              <a:buClr>
                <a:schemeClr val="dk2"/>
              </a:buClr>
              <a:buSzPct val="133333"/>
              <a:buFont typeface="Courier New"/>
              <a:buChar char="o"/>
            </a:pPr>
            <a:r>
              <a:rPr sz="1800" lang="en">
                <a:solidFill>
                  <a:srgbClr val="FF0000"/>
                </a:solidFill>
              </a:rPr>
              <a:t>But can't you sit in place while time is passing?</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y="0" x="0"/>
          <a:ext cy="0" cx="0"/>
          <a:chOff y="0" x="0"/>
          <a:chExt cy="0" cx="0"/>
        </a:xfrm>
      </p:grpSpPr>
      <p:sp>
        <p:nvSpPr>
          <p:cNvPr id="108" name="Shape 108"/>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latin typeface="Georgia"/>
                <a:ea typeface="Georgia"/>
                <a:cs typeface="Georgia"/>
                <a:sym typeface="Georgia"/>
              </a:rPr>
              <a:t>Part III: The Relationship Between Nature and Society</a:t>
            </a:r>
          </a:p>
        </p:txBody>
      </p:sp>
      <p:sp>
        <p:nvSpPr>
          <p:cNvPr id="109" name="Shape 10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81000" marL="457200">
              <a:lnSpc>
                <a:spcPct val="115000"/>
              </a:lnSpc>
              <a:buClr>
                <a:schemeClr val="dk2"/>
              </a:buClr>
              <a:buSzPct val="166666"/>
              <a:buFont typeface="Arial"/>
              <a:buChar char="•"/>
            </a:pPr>
            <a:r>
              <a:rPr sz="2400" lang="en">
                <a:latin typeface="Georgia"/>
                <a:ea typeface="Georgia"/>
                <a:cs typeface="Georgia"/>
                <a:sym typeface="Georgia"/>
              </a:rPr>
              <a:t>Nature and Society are often </a:t>
            </a:r>
            <a:br>
              <a:rPr sz="2400" lang="en">
                <a:latin typeface="Georgia"/>
                <a:ea typeface="Georgia"/>
                <a:cs typeface="Georgia"/>
                <a:sym typeface="Georgia"/>
              </a:rPr>
            </a:br>
            <a:r>
              <a:rPr sz="2400" lang="en">
                <a:latin typeface="Georgia"/>
                <a:ea typeface="Georgia"/>
                <a:cs typeface="Georgia"/>
                <a:sym typeface="Georgia"/>
              </a:rPr>
              <a:t>regarded as separate concepts </a:t>
            </a:r>
            <a:br>
              <a:rPr sz="2400" lang="en">
                <a:latin typeface="Georgia"/>
                <a:ea typeface="Georgia"/>
                <a:cs typeface="Georgia"/>
                <a:sym typeface="Georgia"/>
              </a:rPr>
            </a:br>
            <a:r>
              <a:rPr sz="2400" lang="en">
                <a:latin typeface="Georgia"/>
                <a:ea typeface="Georgia"/>
                <a:cs typeface="Georgia"/>
                <a:sym typeface="Georgia"/>
              </a:rPr>
              <a:t>and discourses.</a:t>
            </a:r>
          </a:p>
          <a:p>
            <a:r>
              <a:t/>
            </a:r>
          </a:p>
          <a:p>
            <a:pPr rtl="0" lvl="0" indent="-381000" marL="457200">
              <a:lnSpc>
                <a:spcPct val="115000"/>
              </a:lnSpc>
              <a:buClr>
                <a:schemeClr val="dk2"/>
              </a:buClr>
              <a:buSzPct val="166666"/>
              <a:buFont typeface="Arial"/>
              <a:buChar char="•"/>
            </a:pPr>
            <a:r>
              <a:rPr sz="2400" lang="en">
                <a:latin typeface="Georgia"/>
                <a:ea typeface="Georgia"/>
                <a:cs typeface="Georgia"/>
                <a:sym typeface="Georgia"/>
              </a:rPr>
              <a:t>Social time is the "soil" from </a:t>
            </a:r>
            <a:br>
              <a:rPr sz="2400" lang="en">
                <a:latin typeface="Georgia"/>
                <a:ea typeface="Georgia"/>
                <a:cs typeface="Georgia"/>
                <a:sym typeface="Georgia"/>
              </a:rPr>
            </a:br>
            <a:r>
              <a:rPr sz="2400" lang="en">
                <a:latin typeface="Georgia"/>
                <a:ea typeface="Georgia"/>
                <a:cs typeface="Georgia"/>
                <a:sym typeface="Georgia"/>
              </a:rPr>
              <a:t>which physical time grew.</a:t>
            </a:r>
          </a:p>
          <a:p>
            <a:r>
              <a:t/>
            </a:r>
          </a:p>
          <a:p>
            <a:pPr lvl="0" indent="-381000" marL="457200">
              <a:lnSpc>
                <a:spcPct val="115000"/>
              </a:lnSpc>
              <a:buClr>
                <a:schemeClr val="dk2"/>
              </a:buClr>
              <a:buSzPct val="166666"/>
              <a:buFont typeface="Arial"/>
              <a:buChar char="•"/>
            </a:pPr>
            <a:r>
              <a:rPr sz="2400" lang="en">
                <a:latin typeface="Georgia"/>
                <a:ea typeface="Georgia"/>
                <a:cs typeface="Georgia"/>
                <a:sym typeface="Georgia"/>
              </a:rPr>
              <a:t>"If one explores 'time', one </a:t>
            </a:r>
            <a:br>
              <a:rPr sz="2400" lang="en">
                <a:latin typeface="Georgia"/>
                <a:ea typeface="Georgia"/>
                <a:cs typeface="Georgia"/>
                <a:sym typeface="Georgia"/>
              </a:rPr>
            </a:br>
            <a:r>
              <a:rPr sz="2400" lang="en">
                <a:latin typeface="Georgia"/>
                <a:ea typeface="Georgia"/>
                <a:cs typeface="Georgia"/>
                <a:sym typeface="Georgia"/>
              </a:rPr>
              <a:t>explores people within nature, </a:t>
            </a:r>
            <a:br>
              <a:rPr sz="2400" lang="en">
                <a:latin typeface="Georgia"/>
                <a:ea typeface="Georgia"/>
                <a:cs typeface="Georgia"/>
                <a:sym typeface="Georgia"/>
              </a:rPr>
            </a:br>
            <a:r>
              <a:rPr sz="2400" lang="en">
                <a:latin typeface="Georgia"/>
                <a:ea typeface="Georgia"/>
                <a:cs typeface="Georgia"/>
                <a:sym typeface="Georgia"/>
              </a:rPr>
              <a:t>not people and nature apart."</a:t>
            </a:r>
          </a:p>
        </p:txBody>
      </p:sp>
      <p:sp>
        <p:nvSpPr>
          <p:cNvPr id="110" name="Shape 110"/>
          <p:cNvSpPr/>
          <p:nvPr/>
        </p:nvSpPr>
        <p:spPr>
          <a:xfrm>
            <a:off y="1600200" x="5188007"/>
            <a:ext cy="2442692" cx="3845361"/>
          </a:xfrm>
          <a:prstGeom prst="rect">
            <a:avLst/>
          </a:prstGeom>
          <a:blipFill>
            <a:blip r:embed="rId3"/>
            <a:stretch>
              <a:fillRect/>
            </a:stretch>
          </a:blipFill>
          <a:ln>
            <a:noFill/>
          </a:ln>
        </p:spPr>
      </p:sp>
      <p:sp>
        <p:nvSpPr>
          <p:cNvPr id="111" name="Shape 111"/>
          <p:cNvSpPr/>
          <p:nvPr/>
        </p:nvSpPr>
        <p:spPr>
          <a:xfrm>
            <a:off y="4046587" x="5188007"/>
            <a:ext cy="2682362" cx="3849940"/>
          </a:xfrm>
          <a:prstGeom prst="rect">
            <a:avLst/>
          </a:prstGeom>
          <a:blipFill>
            <a:blip r:embed="rId4"/>
            <a:stretch>
              <a:fillRect/>
            </a:stretch>
          </a:blipFill>
          <a:ln>
            <a:noFill/>
          </a:ln>
        </p:spPr>
      </p:sp>
      <p:sp>
        <p:nvSpPr>
          <p:cNvPr id="112" name="Shape 112"/>
          <p:cNvSpPr/>
          <p:nvPr/>
        </p:nvSpPr>
        <p:spPr>
          <a:xfrm>
            <a:off y="3700283" x="6728489"/>
            <a:ext cy="767532" cx="764398"/>
          </a:xfrm>
          <a:prstGeom prst="rect">
            <a:avLst/>
          </a:prstGeom>
          <a:blipFill>
            <a:blip r:embed="rId5"/>
            <a:stretch>
              <a:fillRect/>
            </a:stretch>
          </a:blipFill>
          <a:ln>
            <a:noFill/>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sp>
        <p:nvSpPr>
          <p:cNvPr id="117" name="Shape 117"/>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Galileo's role in forming the perception of time</a:t>
            </a:r>
          </a:p>
        </p:txBody>
      </p:sp>
      <p:sp>
        <p:nvSpPr>
          <p:cNvPr id="118" name="Shape 118"/>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Galileo's work influenced</a:t>
            </a:r>
            <a:br>
              <a:rPr lang="en"/>
            </a:br>
            <a:r>
              <a:rPr lang="en"/>
              <a:t>the mechanical view of </a:t>
            </a:r>
            <a:br>
              <a:rPr lang="en"/>
            </a:br>
            <a:r>
              <a:rPr lang="en"/>
              <a:t>time.</a:t>
            </a:r>
          </a:p>
          <a:p>
            <a:r>
              <a:t/>
            </a:r>
          </a:p>
          <a:p>
            <a:pPr rtl="0" lvl="0" indent="-419100" marL="457200">
              <a:buClr>
                <a:schemeClr val="dk2"/>
              </a:buClr>
              <a:buSzPct val="166666"/>
              <a:buFont typeface="Arial"/>
              <a:buChar char="•"/>
            </a:pPr>
            <a:r>
              <a:rPr lang="en"/>
              <a:t>Galileo personally did </a:t>
            </a:r>
            <a:br>
              <a:rPr lang="en"/>
            </a:br>
            <a:r>
              <a:rPr lang="en"/>
              <a:t>not separate the "practical" </a:t>
            </a:r>
            <a:br>
              <a:rPr lang="en"/>
            </a:br>
            <a:r>
              <a:rPr lang="en"/>
              <a:t>and the "theoretical"</a:t>
            </a:r>
          </a:p>
          <a:p>
            <a:r>
              <a:t/>
            </a:r>
          </a:p>
        </p:txBody>
      </p:sp>
      <p:sp>
        <p:nvSpPr>
          <p:cNvPr id="119" name="Shape 119"/>
          <p:cNvSpPr/>
          <p:nvPr/>
        </p:nvSpPr>
        <p:spPr>
          <a:xfrm>
            <a:off y="1485988" x="5956048"/>
            <a:ext cy="5353882" cx="3179668"/>
          </a:xfrm>
          <a:prstGeom prst="rect">
            <a:avLst/>
          </a:prstGeom>
          <a:blipFill>
            <a:blip r:embed="rId3"/>
            <a:stretch>
              <a:fillRect/>
            </a:stretch>
          </a:blipFill>
          <a:ln>
            <a:noFill/>
          </a:ln>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y="0" x="0"/>
          <a:ext cy="0" cx="0"/>
          <a:chOff y="0" x="0"/>
          <a:chExt cy="0" cx="0"/>
        </a:xfrm>
      </p:grpSpPr>
      <p:sp>
        <p:nvSpPr>
          <p:cNvPr id="124" name="Shape 124"/>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Dunlap vs. St. Augustine</a:t>
            </a:r>
          </a:p>
        </p:txBody>
      </p:sp>
      <p:sp>
        <p:nvSpPr>
          <p:cNvPr id="125" name="Shape 12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St. Augustine-Time as an </a:t>
            </a:r>
            <a:br>
              <a:rPr lang="en"/>
            </a:br>
            <a:r>
              <a:rPr lang="en"/>
              <a:t>extension of the </a:t>
            </a:r>
            <a:br>
              <a:rPr lang="en"/>
            </a:br>
            <a:r>
              <a:rPr lang="en"/>
              <a:t>human consciousness</a:t>
            </a:r>
          </a:p>
          <a:p>
            <a:pPr rtl="0" lvl="0" indent="-419100" marL="457200">
              <a:buClr>
                <a:schemeClr val="dk2"/>
              </a:buClr>
              <a:buSzPct val="166666"/>
              <a:buFont typeface="Arial"/>
              <a:buChar char="•"/>
            </a:pPr>
            <a:r>
              <a:rPr lang="en"/>
              <a:t>Dunlap-Time is perceived </a:t>
            </a:r>
            <a:br>
              <a:rPr lang="en"/>
            </a:br>
            <a:r>
              <a:rPr lang="en"/>
              <a:t>through our body/physical, </a:t>
            </a:r>
            <a:br>
              <a:rPr lang="en"/>
            </a:br>
            <a:r>
              <a:rPr lang="en"/>
              <a:t>"internal clock".</a:t>
            </a:r>
          </a:p>
          <a:p>
            <a:r>
              <a:t/>
            </a:r>
          </a:p>
          <a:p>
            <a:r>
              <a:t/>
            </a:r>
          </a:p>
        </p:txBody>
      </p:sp>
      <p:sp>
        <p:nvSpPr>
          <p:cNvPr id="126" name="Shape 126"/>
          <p:cNvSpPr/>
          <p:nvPr/>
        </p:nvSpPr>
        <p:spPr>
          <a:xfrm>
            <a:off y="1541059" x="6556609"/>
            <a:ext cy="2660553" cx="2566670"/>
          </a:xfrm>
          <a:prstGeom prst="rect">
            <a:avLst/>
          </a:prstGeom>
          <a:blipFill>
            <a:blip r:embed="rId3"/>
            <a:stretch>
              <a:fillRect/>
            </a:stretch>
          </a:blipFill>
          <a:ln>
            <a:noFill/>
          </a:ln>
        </p:spPr>
      </p:sp>
      <p:sp>
        <p:nvSpPr>
          <p:cNvPr id="127" name="Shape 127"/>
          <p:cNvSpPr/>
          <p:nvPr/>
        </p:nvSpPr>
        <p:spPr>
          <a:xfrm>
            <a:off y="4228289" x="6594357"/>
            <a:ext cy="2629711" cx="2549642"/>
          </a:xfrm>
          <a:prstGeom prst="rect">
            <a:avLst/>
          </a:prstGeom>
          <a:blipFill>
            <a:blip r:embed="rId4"/>
            <a:stretch>
              <a:fillRect/>
            </a:stretch>
          </a:blipFill>
          <a:ln>
            <a:noFill/>
          </a:ln>
        </p:spPr>
      </p:sp>
      <p:sp>
        <p:nvSpPr>
          <p:cNvPr id="128" name="Shape 128"/>
          <p:cNvSpPr txBox="1"/>
          <p:nvPr/>
        </p:nvSpPr>
        <p:spPr>
          <a:xfrm>
            <a:off y="3880686" x="7530875"/>
            <a:ext cy="728399" cx="940200"/>
          </a:xfrm>
          <a:prstGeom prst="rect">
            <a:avLst/>
          </a:prstGeom>
          <a:noFill/>
        </p:spPr>
        <p:txBody>
          <a:bodyPr bIns="91425" rIns="91425" lIns="91425" tIns="91425" anchor="t" anchorCtr="0">
            <a:noAutofit/>
          </a:bodyPr>
          <a:lstStyle/>
          <a:p>
            <a:pPr>
              <a:buNone/>
            </a:pPr>
            <a:r>
              <a:rPr sz="3600" lang="en">
                <a:solidFill>
                  <a:srgbClr val="FF0000"/>
                </a:solidFill>
              </a:rPr>
              <a:t>VS.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y="0" x="0"/>
          <a:ext cy="0" cx="0"/>
          <a:chOff y="0" x="0"/>
          <a:chExt cy="0" cx="0"/>
        </a:xfrm>
      </p:grpSpPr>
      <p:sp>
        <p:nvSpPr>
          <p:cNvPr id="133" name="Shape 133"/>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Questions</a:t>
            </a:r>
          </a:p>
        </p:txBody>
      </p:sp>
      <p:sp>
        <p:nvSpPr>
          <p:cNvPr id="134" name="Shape 134"/>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Before this class, how many times did you think of the connection between math, literature and time? Why do you think that is so important that there is a bridge between the social and physical time?</a:t>
            </a:r>
          </a:p>
          <a:p>
            <a:pPr lvl="0" indent="-419100" marL="457200">
              <a:buClr>
                <a:schemeClr val="dk2"/>
              </a:buClr>
              <a:buSzPct val="166666"/>
              <a:buFont typeface="Arial"/>
              <a:buChar char="•"/>
            </a:pPr>
            <a:r>
              <a:rPr lang="en"/>
              <a:t>What can you see as modern consequences of this polarization of "nature" and "society"?</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y="0" x="0"/>
          <a:ext cy="0" cx="0"/>
          <a:chOff y="0" x="0"/>
          <a:chExt cy="0" cx="0"/>
        </a:xfrm>
      </p:grpSpPr>
      <p:sp>
        <p:nvSpPr>
          <p:cNvPr id="139" name="Shape 139"/>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lang="en"/>
              <a:t>Time Across Cultures</a:t>
            </a:r>
          </a:p>
        </p:txBody>
      </p:sp>
      <p:sp>
        <p:nvSpPr>
          <p:cNvPr id="140" name="Shape 14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Subjectivity of Time</a:t>
            </a:r>
          </a:p>
          <a:p>
            <a:r>
              <a:t/>
            </a:r>
          </a:p>
          <a:p>
            <a:pPr rtl="0" lvl="0" indent="-419100" marL="457200">
              <a:buClr>
                <a:schemeClr val="dk2"/>
              </a:buClr>
              <a:buSzPct val="166666"/>
              <a:buFont typeface="Arial"/>
              <a:buChar char="•"/>
            </a:pPr>
            <a:r>
              <a:rPr lang="en"/>
              <a:t>"They saw the world and themselves from the perspective of the hundredth floor, without knowing how people had arrived there" (135)</a:t>
            </a:r>
          </a:p>
          <a:p>
            <a:r>
              <a:t/>
            </a:r>
          </a:p>
          <a:p>
            <a:pPr rtl="0" lvl="0" indent="-419100" marL="457200">
              <a:buClr>
                <a:schemeClr val="dk2"/>
              </a:buClr>
              <a:buSzPct val="166666"/>
              <a:buFont typeface="Arial"/>
              <a:buChar char="•"/>
            </a:pPr>
            <a:r>
              <a:rPr lang="en"/>
              <a:t>Pre-Industrial Societies: Reliance on Biological Time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y="0" x="0"/>
          <a:ext cy="0" cx="0"/>
          <a:chOff y="0" x="0"/>
          <a:chExt cy="0" cx="0"/>
        </a:xfrm>
      </p:grpSpPr>
      <p:sp>
        <p:nvSpPr>
          <p:cNvPr id="145" name="Shape 145"/>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Anxiety of Time in Western Society</a:t>
            </a:r>
          </a:p>
        </p:txBody>
      </p:sp>
      <p:sp>
        <p:nvSpPr>
          <p:cNvPr id="146" name="Shape 146"/>
          <p:cNvSpPr txBox="1"/>
          <p:nvPr>
            <p:ph idx="1" type="body"/>
          </p:nvPr>
        </p:nvSpPr>
        <p:spPr>
          <a:xfrm>
            <a:off y="1708135" x="457200"/>
            <a:ext cy="4859699" cx="4601400"/>
          </a:xfrm>
          <a:prstGeom prst="rect">
            <a:avLst/>
          </a:prstGeom>
        </p:spPr>
        <p:txBody>
          <a:bodyPr bIns="91425" rIns="91425" lIns="91425" tIns="91425" anchor="t" anchorCtr="0">
            <a:noAutofit/>
          </a:bodyPr>
          <a:lstStyle/>
          <a:p>
            <a:pPr lvl="0" indent="-419100" marL="457200">
              <a:buClr>
                <a:schemeClr val="dk2"/>
              </a:buClr>
              <a:buSzPct val="166666"/>
              <a:buFont typeface="Arial"/>
              <a:buChar char="•"/>
            </a:pPr>
            <a:r>
              <a:rPr lang="en"/>
              <a:t>"There are...extreme cases where people become time-ridden, obsessed by the need not to 'waste time', to be everywhere 'on time'" (137)</a:t>
            </a:r>
          </a:p>
        </p:txBody>
      </p:sp>
      <p:sp>
        <p:nvSpPr>
          <p:cNvPr id="147" name="Shape 147"/>
          <p:cNvSpPr/>
          <p:nvPr/>
        </p:nvSpPr>
        <p:spPr>
          <a:xfrm>
            <a:off y="1871527" x="5890162"/>
            <a:ext cy="4546558" cx="2697276"/>
          </a:xfrm>
          <a:prstGeom prst="rect">
            <a:avLst/>
          </a:prstGeom>
          <a:blipFill>
            <a:blip r:embed="rId3"/>
            <a:stretch>
              <a:fillRect/>
            </a:stretch>
          </a:blipFill>
          <a:ln>
            <a:noFill/>
          </a:ln>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y="0" x="0"/>
          <a:ext cy="0" cx="0"/>
          <a:chOff y="0" x="0"/>
          <a:chExt cy="0" cx="0"/>
        </a:xfrm>
      </p:grpSpPr>
      <p:sp>
        <p:nvSpPr>
          <p:cNvPr id="152" name="Shape 152"/>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How Did We Get From Here...</a:t>
            </a:r>
          </a:p>
        </p:txBody>
      </p:sp>
      <p:sp>
        <p:nvSpPr>
          <p:cNvPr id="153" name="Shape 153"/>
          <p:cNvSpPr/>
          <p:nvPr/>
        </p:nvSpPr>
        <p:spPr>
          <a:xfrm>
            <a:off y="1639248" x="1035214"/>
            <a:ext cy="5299149" cx="7073570"/>
          </a:xfrm>
          <a:prstGeom prst="rect">
            <a:avLst/>
          </a:prstGeom>
          <a:blipFill>
            <a:blip r:embed="rId3"/>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y="0" x="0"/>
          <a:ext cy="0" cx="0"/>
          <a:chOff y="0" x="0"/>
          <a:chExt cy="0" cx="0"/>
        </a:xfrm>
      </p:grpSpPr>
      <p:sp>
        <p:nvSpPr>
          <p:cNvPr id="158" name="Shape 158"/>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lang="en"/>
              <a:t>To Here?</a:t>
            </a:r>
          </a:p>
        </p:txBody>
      </p:sp>
      <p:sp>
        <p:nvSpPr>
          <p:cNvPr id="159" name="Shape 159"/>
          <p:cNvSpPr txBox="1"/>
          <p:nvPr>
            <p:ph idx="1" type="body"/>
          </p:nvPr>
        </p:nvSpPr>
        <p:spPr>
          <a:xfrm>
            <a:off y="1600200" x="457200"/>
            <a:ext cy="4967700" cx="8229600"/>
          </a:xfrm>
          <a:prstGeom prst="rect">
            <a:avLst/>
          </a:prstGeom>
        </p:spPr>
        <p:txBody>
          <a:bodyPr bIns="91425" rIns="91425" lIns="91425" tIns="91425" anchor="t" anchorCtr="0">
            <a:noAutofit/>
          </a:bodyPr>
          <a:lstStyle/>
          <a:p/>
        </p:txBody>
      </p:sp>
      <p:sp>
        <p:nvSpPr>
          <p:cNvPr id="160" name="Shape 160"/>
          <p:cNvSpPr/>
          <p:nvPr/>
        </p:nvSpPr>
        <p:spPr>
          <a:xfrm>
            <a:off y="1660804" x="572249"/>
            <a:ext cy="5059580" cx="8074689"/>
          </a:xfrm>
          <a:prstGeom prst="rect">
            <a:avLst/>
          </a:prstGeom>
          <a:blipFill>
            <a:blip r:embed="rId3"/>
            <a:stretch>
              <a:fillRect/>
            </a:stretch>
          </a:blipFill>
          <a:ln>
            <a:noFill/>
          </a:ln>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y="0" x="0"/>
          <a:ext cy="0" cx="0"/>
          <a:chOff y="0" x="0"/>
          <a:chExt cy="0" cx="0"/>
        </a:xfrm>
      </p:grpSpPr>
      <p:sp>
        <p:nvSpPr>
          <p:cNvPr id="165" name="Shape 165"/>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lang="en"/>
              <a:t>In the Beginning...</a:t>
            </a:r>
          </a:p>
        </p:txBody>
      </p:sp>
      <p:sp>
        <p:nvSpPr>
          <p:cNvPr id="166" name="Shape 166"/>
          <p:cNvSpPr txBox="1"/>
          <p:nvPr>
            <p:ph idx="1" type="body"/>
          </p:nvPr>
        </p:nvSpPr>
        <p:spPr>
          <a:xfrm>
            <a:off y="1600200" x="457200"/>
            <a:ext cy="5065500" cx="37704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Genesis Creation Story</a:t>
            </a:r>
          </a:p>
          <a:p>
            <a:r>
              <a:t/>
            </a:r>
          </a:p>
          <a:p>
            <a:pPr rtl="0" lvl="0" indent="-419100" marL="457200">
              <a:buClr>
                <a:schemeClr val="dk2"/>
              </a:buClr>
              <a:buSzPct val="166666"/>
              <a:buFont typeface="Arial"/>
              <a:buChar char="•"/>
            </a:pPr>
            <a:r>
              <a:rPr lang="en"/>
              <a:t>Establishes Time Measurements </a:t>
            </a:r>
          </a:p>
          <a:p>
            <a:r>
              <a:t/>
            </a:r>
          </a:p>
          <a:p>
            <a:pPr lvl="0" indent="-419100" marL="457200">
              <a:buClr>
                <a:schemeClr val="dk2"/>
              </a:buClr>
              <a:buSzPct val="166666"/>
              <a:buFont typeface="Arial"/>
              <a:buChar char="•"/>
            </a:pPr>
            <a:r>
              <a:rPr lang="en"/>
              <a:t>Genealogies </a:t>
            </a:r>
          </a:p>
        </p:txBody>
      </p:sp>
      <p:sp>
        <p:nvSpPr>
          <p:cNvPr id="167" name="Shape 167"/>
          <p:cNvSpPr/>
          <p:nvPr/>
        </p:nvSpPr>
        <p:spPr>
          <a:xfrm>
            <a:off y="1893326" x="3450373"/>
            <a:ext cy="3997996" cx="5994404"/>
          </a:xfrm>
          <a:prstGeom prst="rect">
            <a:avLst/>
          </a:prstGeom>
          <a:blipFill>
            <a:blip r:embed="rId3"/>
            <a:stretch>
              <a:fillRect/>
            </a:stretch>
          </a:blipFill>
          <a:ln>
            <a:noFill/>
          </a:ln>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y="0" x="0"/>
          <a:ext cy="0" cx="0"/>
          <a:chOff y="0" x="0"/>
          <a:chExt cy="0" cx="0"/>
        </a:xfrm>
      </p:grpSpPr>
      <p:sp>
        <p:nvSpPr>
          <p:cNvPr id="39" name="Shape 39"/>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lang="en"/>
              <a:t>Continuous Flow of Time vs. Individual Moments in Time</a:t>
            </a:r>
          </a:p>
        </p:txBody>
      </p:sp>
      <p:sp>
        <p:nvSpPr>
          <p:cNvPr id="40" name="Shape 4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81000" marL="457200">
              <a:buClr>
                <a:schemeClr val="dk2"/>
              </a:buClr>
              <a:buSzPct val="166666"/>
              <a:buFont typeface="Arial"/>
              <a:buChar char="•"/>
            </a:pPr>
            <a:r>
              <a:rPr sz="2400" lang="en"/>
              <a:t>It was once thought that time was a continuous, non-segmented flow</a:t>
            </a:r>
          </a:p>
          <a:p>
            <a:pPr rtl="0" lvl="0" indent="-381000" marL="457200">
              <a:buClr>
                <a:schemeClr val="dk2"/>
              </a:buClr>
              <a:buSzPct val="166666"/>
              <a:buFont typeface="Arial"/>
              <a:buChar char="•"/>
            </a:pPr>
            <a:r>
              <a:rPr sz="2400" lang="en"/>
              <a:t>Individual moments are "synthesized events in a specific way"</a:t>
            </a:r>
          </a:p>
          <a:p>
            <a:pPr rtl="0" lvl="0" indent="-381000" marL="457200">
              <a:buClr>
                <a:schemeClr val="dk2"/>
              </a:buClr>
              <a:buSzPct val="166666"/>
              <a:buFont typeface="Arial"/>
              <a:buChar char="•"/>
            </a:pPr>
            <a:r>
              <a:rPr sz="2400" lang="en"/>
              <a:t>Can also be differentiated by moving and non-moving positions</a:t>
            </a:r>
          </a:p>
          <a:p>
            <a:pPr rtl="0" lvl="0" indent="-381000" marL="457200">
              <a:buClr>
                <a:schemeClr val="dk2"/>
              </a:buClr>
              <a:buSzPct val="166666"/>
              <a:buFont typeface="Arial"/>
              <a:buChar char="•"/>
            </a:pPr>
            <a:r>
              <a:rPr sz="2400" lang="en"/>
              <a:t>A position change "in time" is a result of a change "in space"</a:t>
            </a:r>
          </a:p>
          <a:p>
            <a:pPr rtl="0" lvl="0" indent="-381000" marL="457200">
              <a:buClr>
                <a:schemeClr val="dk2"/>
              </a:buClr>
              <a:buSzPct val="166666"/>
              <a:buFont typeface="Arial"/>
              <a:buChar char="•"/>
            </a:pPr>
            <a:r>
              <a:rPr sz="2400" lang="en"/>
              <a:t>"A South American lady who, on her return from Germany, mentioned as one of her most amazing experiences that there even station clocks had not only two hands indicating hours and minutes, but also a third indicating secongs" (Elias 95)</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y="0" x="0"/>
          <a:ext cy="0" cx="0"/>
          <a:chOff y="0" x="0"/>
          <a:chExt cy="0" cx="0"/>
        </a:xfrm>
      </p:grpSpPr>
      <p:sp>
        <p:nvSpPr>
          <p:cNvPr id="172" name="Shape 172"/>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lang="en"/>
              <a:t>Time in Theogony</a:t>
            </a:r>
          </a:p>
        </p:txBody>
      </p:sp>
      <p:sp>
        <p:nvSpPr>
          <p:cNvPr id="173" name="Shape 173"/>
          <p:cNvSpPr txBox="1"/>
          <p:nvPr>
            <p:ph idx="1" type="body"/>
          </p:nvPr>
        </p:nvSpPr>
        <p:spPr>
          <a:xfrm>
            <a:off y="1600200" x="457200"/>
            <a:ext cy="4922700" cx="36726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Similarities to Genesis Story: First, comes Night and Erebus. </a:t>
            </a:r>
          </a:p>
          <a:p>
            <a:pPr rtl="0" lvl="0" indent="-419100" marL="457200">
              <a:buClr>
                <a:schemeClr val="dk2"/>
              </a:buClr>
              <a:buSzPct val="166666"/>
              <a:buFont typeface="Arial"/>
              <a:buChar char="•"/>
            </a:pPr>
            <a:r>
              <a:rPr lang="en"/>
              <a:t>Establishes Linear Geneologies</a:t>
            </a:r>
          </a:p>
          <a:p>
            <a:pPr rtl="0" lvl="0" indent="-419100" marL="457200">
              <a:buClr>
                <a:schemeClr val="dk2"/>
              </a:buClr>
              <a:buSzPct val="166666"/>
              <a:buFont typeface="Arial"/>
              <a:buChar char="•"/>
            </a:pPr>
            <a:r>
              <a:rPr lang="en"/>
              <a:t>Flow of Time Sacred</a:t>
            </a:r>
          </a:p>
          <a:p>
            <a:r>
              <a:t/>
            </a:r>
          </a:p>
        </p:txBody>
      </p:sp>
      <p:sp>
        <p:nvSpPr>
          <p:cNvPr id="174" name="Shape 174"/>
          <p:cNvSpPr/>
          <p:nvPr/>
        </p:nvSpPr>
        <p:spPr>
          <a:xfrm>
            <a:off y="1600200" x="4129800"/>
            <a:ext cy="5192258" cx="5065780"/>
          </a:xfrm>
          <a:prstGeom prst="rect">
            <a:avLst/>
          </a:prstGeom>
          <a:blipFill>
            <a:blip r:embed="rId3"/>
            <a:stretch>
              <a:fillRect/>
            </a:stretch>
          </a:blipFill>
          <a:ln>
            <a:noFill/>
          </a:ln>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y="0" x="0"/>
          <a:ext cy="0" cx="0"/>
          <a:chOff y="0" x="0"/>
          <a:chExt cy="0" cx="0"/>
        </a:xfrm>
      </p:grpSpPr>
      <p:sp>
        <p:nvSpPr>
          <p:cNvPr id="179" name="Shape 179"/>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lang="en"/>
              <a:t>Plato: Time and Motion</a:t>
            </a:r>
          </a:p>
        </p:txBody>
      </p:sp>
      <p:sp>
        <p:nvSpPr>
          <p:cNvPr id="180" name="Shape 180"/>
          <p:cNvSpPr txBox="1"/>
          <p:nvPr>
            <p:ph idx="1" type="body"/>
          </p:nvPr>
        </p:nvSpPr>
        <p:spPr>
          <a:xfrm rot="10800000" flipH="1">
            <a:off y="6567810" x="8552303"/>
            <a:ext cy="55500" cx="134399"/>
          </a:xfrm>
          <a:prstGeom prst="rect">
            <a:avLst/>
          </a:prstGeom>
        </p:spPr>
        <p:txBody>
          <a:bodyPr bIns="91425" rIns="91425" lIns="91425" tIns="91425" anchor="t" anchorCtr="0">
            <a:noAutofit/>
          </a:bodyPr>
          <a:lstStyle/>
          <a:p/>
        </p:txBody>
      </p:sp>
      <p:sp>
        <p:nvSpPr>
          <p:cNvPr id="181" name="Shape 181"/>
          <p:cNvSpPr/>
          <p:nvPr/>
        </p:nvSpPr>
        <p:spPr>
          <a:xfrm>
            <a:off y="1649977" x="2102736"/>
            <a:ext cy="4455372" cx="4365641"/>
          </a:xfrm>
          <a:prstGeom prst="rect">
            <a:avLst/>
          </a:prstGeom>
          <a:blipFill>
            <a:blip r:embed="rId3"/>
            <a:stretch>
              <a:fillRect/>
            </a:stretch>
          </a:blipFill>
          <a:ln>
            <a:noFill/>
          </a:ln>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y="0" x="0"/>
          <a:ext cy="0" cx="0"/>
          <a:chOff y="0" x="0"/>
          <a:chExt cy="0" cx="0"/>
        </a:xfrm>
      </p:grpSpPr>
      <p:sp>
        <p:nvSpPr>
          <p:cNvPr id="186" name="Shape 186"/>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lang="en"/>
              <a:t>Social Awareness of Time</a:t>
            </a:r>
          </a:p>
        </p:txBody>
      </p:sp>
      <p:sp>
        <p:nvSpPr>
          <p:cNvPr id="187" name="Shape 187"/>
          <p:cNvSpPr txBox="1"/>
          <p:nvPr>
            <p:ph idx="1" type="body"/>
          </p:nvPr>
        </p:nvSpPr>
        <p:spPr>
          <a:xfrm>
            <a:off y="1616800" x="141700"/>
            <a:ext cy="5017500" cx="4427100"/>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Public Clocks: Time becomes a constant presence</a:t>
            </a:r>
          </a:p>
          <a:p>
            <a:r>
              <a:t/>
            </a:r>
          </a:p>
          <a:p>
            <a:pPr rtl="0" lvl="0" indent="-419100" marL="457200">
              <a:buClr>
                <a:schemeClr val="dk2"/>
              </a:buClr>
              <a:buSzPct val="166666"/>
              <a:buFont typeface="Arial"/>
              <a:buChar char="•"/>
            </a:pPr>
            <a:r>
              <a:rPr lang="en"/>
              <a:t>Petracrch: "Carpe Diem"</a:t>
            </a:r>
          </a:p>
          <a:p>
            <a:r>
              <a:t/>
            </a:r>
          </a:p>
          <a:p>
            <a:pPr rtl="0" lvl="0" indent="-419100" marL="457200">
              <a:buClr>
                <a:schemeClr val="dk2"/>
              </a:buClr>
              <a:buSzPct val="166666"/>
              <a:buFont typeface="Arial"/>
              <a:buChar char="•"/>
            </a:pPr>
            <a:r>
              <a:rPr lang="en"/>
              <a:t>Shakespearean Sonnets: Time as Enemy</a:t>
            </a:r>
          </a:p>
          <a:p>
            <a:r>
              <a:t/>
            </a:r>
          </a:p>
          <a:p>
            <a:r>
              <a:t/>
            </a:r>
          </a:p>
        </p:txBody>
      </p:sp>
      <p:sp>
        <p:nvSpPr>
          <p:cNvPr id="188" name="Shape 188"/>
          <p:cNvSpPr/>
          <p:nvPr/>
        </p:nvSpPr>
        <p:spPr>
          <a:xfrm>
            <a:off y="1700125" x="4375222"/>
            <a:ext cy="4426301" cx="4768777"/>
          </a:xfrm>
          <a:prstGeom prst="rect">
            <a:avLst/>
          </a:prstGeom>
          <a:blipFill>
            <a:blip r:embed="rId3"/>
            <a:stretch>
              <a:fillRect/>
            </a:stretch>
          </a:blipFill>
          <a:ln>
            <a:noFill/>
          </a:ln>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y="0" x="0"/>
          <a:ext cy="0" cx="0"/>
          <a:chOff y="0" x="0"/>
          <a:chExt cy="0" cx="0"/>
        </a:xfrm>
      </p:grpSpPr>
      <p:sp>
        <p:nvSpPr>
          <p:cNvPr id="193" name="Shape 193"/>
          <p:cNvSpPr txBox="1"/>
          <p:nvPr>
            <p:ph type="title"/>
          </p:nvPr>
        </p:nvSpPr>
        <p:spPr>
          <a:xfrm>
            <a:off y="158387" x="357550"/>
            <a:ext cy="1143000" cx="8229600"/>
          </a:xfrm>
          <a:prstGeom prst="rect">
            <a:avLst/>
          </a:prstGeom>
        </p:spPr>
        <p:txBody>
          <a:bodyPr bIns="91425" rIns="91425" lIns="91425" tIns="91425" anchor="b" anchorCtr="0">
            <a:noAutofit/>
          </a:bodyPr>
          <a:lstStyle/>
          <a:p>
            <a:pPr>
              <a:buNone/>
            </a:pPr>
            <a:r>
              <a:rPr lang="en"/>
              <a:t>Industrial Revolution-Present</a:t>
            </a:r>
          </a:p>
        </p:txBody>
      </p:sp>
      <p:sp>
        <p:nvSpPr>
          <p:cNvPr id="194" name="Shape 194"/>
          <p:cNvSpPr txBox="1"/>
          <p:nvPr>
            <p:ph idx="1" type="body"/>
          </p:nvPr>
        </p:nvSpPr>
        <p:spPr>
          <a:xfrm>
            <a:off y="1940100" x="0"/>
            <a:ext cy="4917899" cx="4908599"/>
          </a:xfrm>
          <a:prstGeom prst="rect">
            <a:avLst/>
          </a:prstGeom>
        </p:spPr>
        <p:txBody>
          <a:bodyPr bIns="91425" rIns="91425" lIns="91425" tIns="91425" anchor="t" anchorCtr="0">
            <a:noAutofit/>
          </a:bodyPr>
          <a:lstStyle/>
          <a:p>
            <a:pPr rtl="0" lvl="0" indent="-419100" marL="457200">
              <a:buClr>
                <a:schemeClr val="dk2"/>
              </a:buClr>
              <a:buSzPct val="166666"/>
              <a:buFont typeface="Arial"/>
              <a:buChar char="•"/>
            </a:pPr>
            <a:r>
              <a:rPr lang="en"/>
              <a:t>Heavy Emphasis on Efficiency</a:t>
            </a:r>
          </a:p>
          <a:p>
            <a:r>
              <a:t/>
            </a:r>
          </a:p>
          <a:p>
            <a:pPr lvl="0" indent="-419100" marL="457200">
              <a:buClr>
                <a:schemeClr val="dk2"/>
              </a:buClr>
              <a:buSzPct val="166666"/>
              <a:buFont typeface="Arial"/>
              <a:buChar char="•"/>
            </a:pPr>
            <a:r>
              <a:rPr lang="en"/>
              <a:t>"Time is Money"</a:t>
            </a:r>
          </a:p>
        </p:txBody>
      </p:sp>
      <p:sp>
        <p:nvSpPr>
          <p:cNvPr id="195" name="Shape 195"/>
          <p:cNvSpPr/>
          <p:nvPr/>
        </p:nvSpPr>
        <p:spPr>
          <a:xfrm>
            <a:off y="1747873" x="4046375"/>
            <a:ext cy="3744176" cx="4988691"/>
          </a:xfrm>
          <a:prstGeom prst="rect">
            <a:avLst/>
          </a:prstGeom>
          <a:blipFill>
            <a:blip r:embed="rId3"/>
            <a:stretch>
              <a:fillRect/>
            </a:stretch>
          </a:blipFill>
          <a:ln>
            <a:noFill/>
          </a:ln>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y="0" x="0"/>
          <a:ext cy="0" cx="0"/>
          <a:chOff y="0" x="0"/>
          <a:chExt cy="0" cx="0"/>
        </a:xfrm>
      </p:grpSpPr>
      <p:sp>
        <p:nvSpPr>
          <p:cNvPr id="200" name="Shape 200"/>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lang="en"/>
              <a:t>Questions</a:t>
            </a:r>
          </a:p>
        </p:txBody>
      </p:sp>
      <p:sp>
        <p:nvSpPr>
          <p:cNvPr id="201" name="Shape 20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buNone/>
            </a:pPr>
            <a:r>
              <a:rPr lang="en"/>
              <a:t>Are there benefits to viewing time as cyclical?</a:t>
            </a:r>
          </a:p>
          <a:p>
            <a:r>
              <a:t/>
            </a:r>
          </a:p>
          <a:p>
            <a:pPr rtl="0" lvl="0">
              <a:buNone/>
            </a:pPr>
            <a:r>
              <a:rPr lang="en"/>
              <a:t>Do you think it is possible for a culture that subscribes to a linear view of time to adopt a circular view instead? Why?</a:t>
            </a:r>
          </a:p>
          <a:p>
            <a:r>
              <a:t/>
            </a:r>
          </a:p>
          <a:p>
            <a:pPr>
              <a:buNone/>
            </a:pPr>
            <a:r>
              <a:rPr lang="en"/>
              <a:t>What is the most accurate model of time we've been presented with(linear, circular, spiral)?</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y="0" x="0"/>
          <a:ext cy="0" cx="0"/>
          <a:chOff y="0" x="0"/>
          <a:chExt cy="0" cx="0"/>
        </a:xfrm>
      </p:grpSpPr>
      <p:sp>
        <p:nvSpPr>
          <p:cNvPr id="45" name="Shape 45"/>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As Time Flows</a:t>
            </a:r>
          </a:p>
        </p:txBody>
      </p:sp>
      <p:sp>
        <p:nvSpPr>
          <p:cNvPr id="46" name="Shape 4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lnSpc>
                <a:spcPct val="100000"/>
              </a:lnSpc>
              <a:buClr>
                <a:schemeClr val="dk2"/>
              </a:buClr>
              <a:buSzPct val="166666"/>
              <a:buFont typeface="Arial"/>
              <a:buChar char="•"/>
            </a:pPr>
            <a:r>
              <a:rPr lang="en"/>
              <a:t>Events appear as instantaneous</a:t>
            </a:r>
          </a:p>
          <a:p>
            <a:pPr rtl="0" lvl="0" indent="-419100" marL="457200">
              <a:lnSpc>
                <a:spcPct val="100000"/>
              </a:lnSpc>
              <a:buClr>
                <a:schemeClr val="dk2"/>
              </a:buClr>
              <a:buSzPct val="166666"/>
              <a:buFont typeface="Arial"/>
              <a:buChar char="•"/>
            </a:pPr>
            <a:r>
              <a:rPr lang="en"/>
              <a:t>Time seems like a slow process</a:t>
            </a:r>
          </a:p>
          <a:p>
            <a:pPr rtl="0" lvl="0" indent="-419100" marL="457200">
              <a:lnSpc>
                <a:spcPct val="100000"/>
              </a:lnSpc>
              <a:buClr>
                <a:schemeClr val="dk2"/>
              </a:buClr>
              <a:buSzPct val="166666"/>
              <a:buFont typeface="Arial"/>
              <a:buChar char="•"/>
            </a:pPr>
            <a:r>
              <a:rPr lang="en"/>
              <a:t>In the early stages, it was difficult to understand the "coherence" of time</a:t>
            </a:r>
          </a:p>
        </p:txBody>
      </p:sp>
      <p:sp>
        <p:nvSpPr>
          <p:cNvPr id="47" name="Shape 47"/>
          <p:cNvSpPr/>
          <p:nvPr/>
        </p:nvSpPr>
        <p:spPr>
          <a:xfrm>
            <a:off y="3488700" x="1952625"/>
            <a:ext cy="3369299" cx="5238750"/>
          </a:xfrm>
          <a:prstGeom prst="rect">
            <a:avLst/>
          </a:prstGeom>
          <a:blipFill>
            <a:blip r:embed="rId3"/>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y="0" x="0"/>
          <a:ext cy="0" cx="0"/>
          <a:chOff y="0" x="0"/>
          <a:chExt cy="0" cx="0"/>
        </a:xfrm>
      </p:grpSpPr>
      <p:sp>
        <p:nvSpPr>
          <p:cNvPr id="52" name="Shape 52"/>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Sigmund Freud</a:t>
            </a:r>
          </a:p>
        </p:txBody>
      </p:sp>
      <p:sp>
        <p:nvSpPr>
          <p:cNvPr id="53" name="Shape 53"/>
          <p:cNvSpPr txBox="1"/>
          <p:nvPr>
            <p:ph idx="1" type="body"/>
          </p:nvPr>
        </p:nvSpPr>
        <p:spPr>
          <a:xfrm>
            <a:off y="1600200" x="457200"/>
            <a:ext cy="5238899" cx="8229600"/>
          </a:xfrm>
          <a:prstGeom prst="rect">
            <a:avLst/>
          </a:prstGeom>
        </p:spPr>
        <p:txBody>
          <a:bodyPr bIns="91425" rIns="91425" lIns="91425" tIns="91425" anchor="t" anchorCtr="0">
            <a:noAutofit/>
          </a:bodyPr>
          <a:lstStyle/>
          <a:p/>
        </p:txBody>
      </p:sp>
      <p:sp>
        <p:nvSpPr>
          <p:cNvPr id="54" name="Shape 54"/>
          <p:cNvSpPr/>
          <p:nvPr/>
        </p:nvSpPr>
        <p:spPr>
          <a:xfrm>
            <a:off y="1530748" x="1372849"/>
            <a:ext cy="5377802" cx="6542013"/>
          </a:xfrm>
          <a:prstGeom prst="rect">
            <a:avLst/>
          </a:prstGeom>
          <a:blipFill>
            <a:blip r:embed="rId3"/>
            <a:stretch>
              <a:fillRect/>
            </a:stretch>
          </a:blipFill>
          <a:ln>
            <a:noFill/>
          </a:ln>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y="0" x="0"/>
          <a:ext cy="0" cx="0"/>
          <a:chOff y="0" x="0"/>
          <a:chExt cy="0" cx="0"/>
        </a:xfrm>
      </p:grpSpPr>
      <p:sp>
        <p:nvSpPr>
          <p:cNvPr id="59" name="Shape 59"/>
          <p:cNvSpPr/>
          <p:nvPr/>
        </p:nvSpPr>
        <p:spPr>
          <a:xfrm>
            <a:off y="4034819" x="5334000"/>
            <a:ext cy="2823180" cx="3810000"/>
          </a:xfrm>
          <a:prstGeom prst="rect">
            <a:avLst/>
          </a:prstGeom>
          <a:blipFill>
            <a:blip r:embed="rId3"/>
            <a:stretch>
              <a:fillRect/>
            </a:stretch>
          </a:blipFill>
          <a:ln>
            <a:noFill/>
          </a:ln>
        </p:spPr>
      </p:sp>
      <p:sp>
        <p:nvSpPr>
          <p:cNvPr id="60" name="Shape 60"/>
          <p:cNvSpPr txBox="1"/>
          <p:nvPr>
            <p:ph type="title"/>
          </p:nvPr>
        </p:nvSpPr>
        <p:spPr>
          <a:xfrm>
            <a:off y="274637" x="457200"/>
            <a:ext cy="1143000" cx="8229600"/>
          </a:xfrm>
          <a:prstGeom prst="rect">
            <a:avLst/>
          </a:prstGeom>
        </p:spPr>
        <p:txBody>
          <a:bodyPr bIns="91425" rIns="91425" lIns="91425" tIns="91425" anchor="b" anchorCtr="0">
            <a:noAutofit/>
          </a:bodyPr>
          <a:lstStyle/>
          <a:p>
            <a:pPr>
              <a:buNone/>
            </a:pPr>
            <a:r>
              <a:rPr lang="en"/>
              <a:t>The Wolfman</a:t>
            </a:r>
          </a:p>
        </p:txBody>
      </p:sp>
      <p:sp>
        <p:nvSpPr>
          <p:cNvPr id="61" name="Shape 61"/>
          <p:cNvSpPr txBox="1"/>
          <p:nvPr>
            <p:ph idx="1" type="body"/>
          </p:nvPr>
        </p:nvSpPr>
        <p:spPr>
          <a:xfrm>
            <a:off y="1600175" x="457200"/>
            <a:ext cy="4967700" cx="8229600"/>
          </a:xfrm>
          <a:prstGeom prst="rect">
            <a:avLst/>
          </a:prstGeom>
        </p:spPr>
        <p:txBody>
          <a:bodyPr bIns="91425" rIns="91425" lIns="91425" tIns="91425" anchor="t" anchorCtr="0">
            <a:noAutofit/>
          </a:bodyPr>
          <a:lstStyle/>
          <a:p>
            <a:pPr rtl="0" lvl="0" indent="-419100" marL="457200">
              <a:lnSpc>
                <a:spcPct val="200000"/>
              </a:lnSpc>
              <a:buClr>
                <a:schemeClr val="dk2"/>
              </a:buClr>
              <a:buSzPct val="166666"/>
              <a:buFont typeface="Arial"/>
              <a:buChar char="•"/>
            </a:pPr>
            <a:r>
              <a:rPr lang="en"/>
              <a:t>Suffered from "infantile neurosis"</a:t>
            </a:r>
          </a:p>
          <a:p>
            <a:pPr rtl="0" lvl="0" indent="-419100" marL="457200">
              <a:lnSpc>
                <a:spcPct val="200000"/>
              </a:lnSpc>
              <a:buClr>
                <a:schemeClr val="dk2"/>
              </a:buClr>
              <a:buSzPct val="166666"/>
              <a:buFont typeface="Arial"/>
              <a:buChar char="•"/>
            </a:pPr>
            <a:r>
              <a:rPr lang="en"/>
              <a:t>Freud believed that time was continuous</a:t>
            </a:r>
          </a:p>
          <a:p>
            <a:pPr lvl="0" indent="-419100" marL="457200">
              <a:lnSpc>
                <a:spcPct val="100000"/>
              </a:lnSpc>
              <a:buClr>
                <a:schemeClr val="dk2"/>
              </a:buClr>
              <a:buSzPct val="166666"/>
              <a:buFont typeface="Arial"/>
              <a:buChar char="•"/>
            </a:pPr>
            <a:r>
              <a:rPr lang="en"/>
              <a:t>The Wolf Man was experiencing time in segments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y="0" x="0"/>
          <a:ext cy="0" cx="0"/>
          <a:chOff y="0" x="0"/>
          <a:chExt cy="0" cx="0"/>
        </a:xfrm>
      </p:grpSpPr>
      <p:sp>
        <p:nvSpPr>
          <p:cNvPr id="66" name="Shape 66"/>
          <p:cNvSpPr txBox="1"/>
          <p:nvPr>
            <p:ph type="title"/>
          </p:nvPr>
        </p:nvSpPr>
        <p:spPr>
          <a:xfrm>
            <a:off y="274637" x="457200"/>
            <a:ext cy="1143000" cx="8229600"/>
          </a:xfrm>
          <a:prstGeom prst="rect">
            <a:avLst/>
          </a:prstGeom>
        </p:spPr>
        <p:txBody>
          <a:bodyPr bIns="91425" rIns="91425" lIns="91425" tIns="91425" anchor="b" anchorCtr="0">
            <a:noAutofit/>
          </a:bodyPr>
          <a:lstStyle/>
          <a:p>
            <a:pPr algn="ctr">
              <a:buNone/>
            </a:pPr>
            <a:r>
              <a:rPr lang="en"/>
              <a:t>Questions</a:t>
            </a:r>
          </a:p>
        </p:txBody>
      </p:sp>
      <p:sp>
        <p:nvSpPr>
          <p:cNvPr id="67" name="Shape 67"/>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lnSpc>
                <a:spcPct val="100000"/>
              </a:lnSpc>
              <a:buClr>
                <a:schemeClr val="dk2"/>
              </a:buClr>
              <a:buSzPct val="166666"/>
              <a:buFont typeface="Arial"/>
              <a:buChar char="•"/>
            </a:pPr>
            <a:r>
              <a:rPr lang="en"/>
              <a:t>How, in specific moments of your life, has time seemed to be moving faster or slower?</a:t>
            </a:r>
          </a:p>
          <a:p>
            <a:r>
              <a:t/>
            </a:r>
          </a:p>
          <a:p>
            <a:pPr rtl="0" lvl="0" indent="-419100" marL="457200">
              <a:lnSpc>
                <a:spcPct val="100000"/>
              </a:lnSpc>
              <a:buClr>
                <a:schemeClr val="dk2"/>
              </a:buClr>
              <a:buSzPct val="166666"/>
              <a:buFont typeface="Arial"/>
              <a:buChar char="•"/>
            </a:pPr>
            <a:r>
              <a:rPr lang="en"/>
              <a:t>When have certain moments in your life seemed long and extraneous because time seems to be moving slowly?</a:t>
            </a:r>
          </a:p>
          <a:p>
            <a:r>
              <a:t/>
            </a:r>
          </a:p>
          <a:p>
            <a:pPr rtl="0" lvl="0" indent="-419100" marL="457200">
              <a:lnSpc>
                <a:spcPct val="100000"/>
              </a:lnSpc>
              <a:buClr>
                <a:schemeClr val="dk2"/>
              </a:buClr>
              <a:buSzPct val="166666"/>
              <a:buFont typeface="Arial"/>
              <a:buChar char="•"/>
            </a:pPr>
            <a:r>
              <a:rPr lang="en"/>
              <a:t>Does every individual experience the flow of time differently?</a:t>
            </a:r>
          </a:p>
          <a:p>
            <a:r>
              <a:t/>
            </a:r>
          </a:p>
          <a:p>
            <a:r>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y="0" x="0"/>
          <a:ext cy="0" cx="0"/>
          <a:chOff y="0" x="0"/>
          <a:chExt cy="0" cx="0"/>
        </a:xfrm>
      </p:grpSpPr>
      <p:sp>
        <p:nvSpPr>
          <p:cNvPr id="72" name="Shape 72"/>
          <p:cNvSpPr/>
          <p:nvPr/>
        </p:nvSpPr>
        <p:spPr>
          <a:xfrm>
            <a:off y="-638976" x="13327"/>
            <a:ext cy="4383233" cx="9117345"/>
          </a:xfrm>
          <a:prstGeom prst="rect">
            <a:avLst/>
          </a:prstGeom>
          <a:blipFill>
            <a:blip r:embed="rId3"/>
            <a:stretch>
              <a:fillRect/>
            </a:stretch>
          </a:blipFill>
        </p:spPr>
      </p:sp>
      <p:sp>
        <p:nvSpPr>
          <p:cNvPr id="73" name="Shape 73"/>
          <p:cNvSpPr/>
          <p:nvPr/>
        </p:nvSpPr>
        <p:spPr>
          <a:xfrm>
            <a:off y="2516525" x="1946674"/>
            <a:ext cy="2928079" cx="2931250"/>
          </a:xfrm>
          <a:prstGeom prst="rect">
            <a:avLst/>
          </a:prstGeom>
          <a:blipFill>
            <a:blip r:embed="rId4"/>
            <a:stretch>
              <a:fillRect/>
            </a:stretch>
          </a:blipFill>
        </p:spPr>
      </p:sp>
      <p:sp>
        <p:nvSpPr>
          <p:cNvPr id="74" name="Shape 74"/>
          <p:cNvSpPr txBox="1"/>
          <p:nvPr>
            <p:ph type="title"/>
          </p:nvPr>
        </p:nvSpPr>
        <p:spPr>
          <a:xfrm>
            <a:off y="1861925" x="636150"/>
            <a:ext cy="654599" cx="7871699"/>
          </a:xfrm>
          <a:prstGeom prst="rect">
            <a:avLst/>
          </a:prstGeom>
          <a:solidFill>
            <a:srgbClr val="F3F3F3"/>
          </a:solidFill>
        </p:spPr>
        <p:txBody>
          <a:bodyPr bIns="91425" rIns="91425" lIns="91425" tIns="91425" anchor="b" anchorCtr="0">
            <a:noAutofit/>
          </a:bodyPr>
          <a:lstStyle/>
          <a:p>
            <a:pPr algn="ctr">
              <a:buNone/>
            </a:pPr>
            <a:r>
              <a:rPr lang="en">
                <a:solidFill>
                  <a:srgbClr val="000000"/>
                </a:solidFill>
              </a:rPr>
              <a:t>Part II: TIME METERS</a:t>
            </a:r>
          </a:p>
        </p:txBody>
      </p:sp>
      <p:sp>
        <p:nvSpPr>
          <p:cNvPr id="75" name="Shape 75"/>
          <p:cNvSpPr txBox="1"/>
          <p:nvPr>
            <p:ph idx="1" type="body"/>
          </p:nvPr>
        </p:nvSpPr>
        <p:spPr>
          <a:xfrm>
            <a:off y="3805075" x="5382375"/>
            <a:ext cy="4967700" cx="8229600"/>
          </a:xfrm>
          <a:prstGeom prst="rect">
            <a:avLst/>
          </a:prstGeom>
        </p:spPr>
        <p:txBody>
          <a:bodyPr bIns="91425" rIns="91425" lIns="91425" tIns="91425" anchor="t" anchorCtr="0">
            <a:noAutofit/>
          </a:bodyPr>
          <a:lstStyle/>
          <a:p>
            <a:pPr>
              <a:buNone/>
            </a:pPr>
            <a:r>
              <a:rPr lang="en"/>
              <a:t>\</a:t>
            </a:r>
          </a:p>
        </p:txBody>
      </p:sp>
      <p:sp>
        <p:nvSpPr>
          <p:cNvPr id="76" name="Shape 76"/>
          <p:cNvSpPr/>
          <p:nvPr/>
        </p:nvSpPr>
        <p:spPr>
          <a:xfrm>
            <a:off y="2519360" x="-1524805"/>
            <a:ext cy="2922407" cx="4132968"/>
          </a:xfrm>
          <a:prstGeom prst="rect">
            <a:avLst/>
          </a:prstGeom>
          <a:blipFill>
            <a:blip r:embed="rId5"/>
            <a:stretch>
              <a:fillRect/>
            </a:stretch>
          </a:blipFill>
          <a:ln>
            <a:noFill/>
          </a:ln>
        </p:spPr>
      </p:sp>
      <p:sp>
        <p:nvSpPr>
          <p:cNvPr id="77" name="Shape 77"/>
          <p:cNvSpPr/>
          <p:nvPr/>
        </p:nvSpPr>
        <p:spPr>
          <a:xfrm>
            <a:off y="2516525" x="6037625"/>
            <a:ext cy="3191287" cx="3453385"/>
          </a:xfrm>
          <a:prstGeom prst="rect">
            <a:avLst/>
          </a:prstGeom>
          <a:blipFill>
            <a:blip r:embed="rId6"/>
            <a:stretch>
              <a:fillRect/>
            </a:stretch>
          </a:blipFill>
          <a:ln>
            <a:noFill/>
          </a:ln>
        </p:spPr>
      </p:sp>
      <p:sp>
        <p:nvSpPr>
          <p:cNvPr id="78" name="Shape 78"/>
          <p:cNvSpPr/>
          <p:nvPr/>
        </p:nvSpPr>
        <p:spPr>
          <a:xfrm>
            <a:off y="5413800" x="-14784"/>
            <a:ext cy="3949700" cx="9173568"/>
          </a:xfrm>
          <a:prstGeom prst="rect">
            <a:avLst/>
          </a:prstGeom>
          <a:blipFill>
            <a:blip r:embed="rId7"/>
            <a:stretch>
              <a:fillRect/>
            </a:stretch>
          </a:blipFill>
        </p:spPr>
      </p:sp>
      <p:sp>
        <p:nvSpPr>
          <p:cNvPr id="79" name="Shape 79"/>
          <p:cNvSpPr/>
          <p:nvPr/>
        </p:nvSpPr>
        <p:spPr>
          <a:xfrm>
            <a:off y="2526338" x="4217492"/>
            <a:ext cy="2887462" cx="2250099"/>
          </a:xfrm>
          <a:prstGeom prst="rect">
            <a:avLst/>
          </a:prstGeom>
          <a:blipFill>
            <a:blip r:embed="rId8"/>
            <a:stretch>
              <a:fillRect/>
            </a:stretch>
          </a:blipFill>
          <a:ln>
            <a:noFill/>
          </a:ln>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y="0" x="0"/>
          <a:ext cy="0" cx="0"/>
          <a:chOff y="0" x="0"/>
          <a:chExt cy="0" cx="0"/>
        </a:xfrm>
      </p:grpSpPr>
      <p:sp>
        <p:nvSpPr>
          <p:cNvPr id="84" name="Shape 84"/>
          <p:cNvSpPr txBox="1"/>
          <p:nvPr>
            <p:ph type="title"/>
          </p:nvPr>
        </p:nvSpPr>
        <p:spPr>
          <a:xfrm>
            <a:off y="379100" x="457200"/>
            <a:ext cy="809400" cx="8229600"/>
          </a:xfrm>
          <a:prstGeom prst="rect">
            <a:avLst/>
          </a:prstGeom>
        </p:spPr>
        <p:txBody>
          <a:bodyPr bIns="91425" rIns="91425" lIns="91425" tIns="91425" anchor="b" anchorCtr="0">
            <a:noAutofit/>
          </a:bodyPr>
          <a:lstStyle/>
          <a:p>
            <a:pPr algn="ctr">
              <a:buNone/>
            </a:pPr>
            <a:r>
              <a:rPr sz="4800" lang="en"/>
              <a:t>Galileo's Time Meters</a:t>
            </a:r>
          </a:p>
        </p:txBody>
      </p:sp>
      <p:sp>
        <p:nvSpPr>
          <p:cNvPr id="85" name="Shape 85"/>
          <p:cNvSpPr txBox="1"/>
          <p:nvPr>
            <p:ph idx="1" type="body"/>
          </p:nvPr>
        </p:nvSpPr>
        <p:spPr>
          <a:xfrm>
            <a:off y="3801685" x="0"/>
            <a:ext cy="3084900" cx="8229600"/>
          </a:xfrm>
          <a:prstGeom prst="rect">
            <a:avLst/>
          </a:prstGeom>
        </p:spPr>
        <p:txBody>
          <a:bodyPr bIns="91425" rIns="91425" lIns="91425" tIns="91425" anchor="t" anchorCtr="0">
            <a:noAutofit/>
          </a:bodyPr>
          <a:lstStyle/>
          <a:p>
            <a:pPr rtl="0" lvl="0" indent="-419100" marL="457200">
              <a:buClr>
                <a:schemeClr val="dk2"/>
              </a:buClr>
              <a:buSzPct val="277777"/>
              <a:buFont typeface="Arial"/>
              <a:buChar char="•"/>
            </a:pPr>
            <a:r>
              <a:rPr sz="1800" lang="en">
                <a:solidFill>
                  <a:srgbClr val="000000"/>
                </a:solidFill>
              </a:rPr>
              <a:t>Time could now be measured rather than just told.</a:t>
            </a:r>
          </a:p>
          <a:p>
            <a:pPr rtl="0" lvl="0" indent="-419100" marL="457200">
              <a:buClr>
                <a:schemeClr val="dk2"/>
              </a:buClr>
              <a:buSzPct val="277777"/>
              <a:buFont typeface="Arial"/>
              <a:buChar char="•"/>
            </a:pPr>
            <a:r>
              <a:rPr sz="1800" lang="en">
                <a:solidFill>
                  <a:srgbClr val="000000"/>
                </a:solidFill>
              </a:rPr>
              <a:t>He worked to define the meters his precursors took for granted.</a:t>
            </a:r>
          </a:p>
          <a:p>
            <a:pPr rtl="0" lvl="1" indent="-381000" marL="914400">
              <a:buClr>
                <a:schemeClr val="dk2"/>
              </a:buClr>
              <a:buSzPct val="133333"/>
              <a:buFont typeface="Courier New"/>
              <a:buChar char="o"/>
            </a:pPr>
            <a:r>
              <a:rPr sz="1800" lang="en">
                <a:solidFill>
                  <a:srgbClr val="000000"/>
                </a:solidFill>
              </a:rPr>
              <a:t>What are we really measuring?</a:t>
            </a:r>
          </a:p>
          <a:p>
            <a:pPr rtl="0" lvl="0" indent="-419100" marL="457200">
              <a:buClr>
                <a:schemeClr val="dk2"/>
              </a:buClr>
              <a:buSzPct val="277777"/>
              <a:buFont typeface="Arial"/>
              <a:buChar char="•"/>
            </a:pPr>
            <a:r>
              <a:rPr sz="1800" lang="en">
                <a:solidFill>
                  <a:srgbClr val="000000"/>
                </a:solidFill>
              </a:rPr>
              <a:t>No minutes or seconds -- This allowed him to define time more clearly, (planks and rolling balls or water)</a:t>
            </a:r>
          </a:p>
          <a:p>
            <a:pPr rtl="0" lvl="0" indent="-419100" marL="457200">
              <a:buClr>
                <a:schemeClr val="dk2"/>
              </a:buClr>
              <a:buSzPct val="277777"/>
              <a:buFont typeface="Arial"/>
              <a:buChar char="•"/>
            </a:pPr>
            <a:r>
              <a:rPr sz="1800" lang="en">
                <a:solidFill>
                  <a:srgbClr val="000000"/>
                </a:solidFill>
              </a:rPr>
              <a:t>Used a clepsydra (used for timing social affairs) systematically for natural events instead of human events. </a:t>
            </a:r>
          </a:p>
          <a:p>
            <a:r>
              <a:t/>
            </a:r>
          </a:p>
        </p:txBody>
      </p:sp>
      <p:sp>
        <p:nvSpPr>
          <p:cNvPr id="86" name="Shape 86"/>
          <p:cNvSpPr/>
          <p:nvPr/>
        </p:nvSpPr>
        <p:spPr>
          <a:xfrm>
            <a:off y="1188500" x="6898210"/>
            <a:ext cy="2955468" cx="2245789"/>
          </a:xfrm>
          <a:prstGeom prst="rect">
            <a:avLst/>
          </a:prstGeom>
          <a:blipFill>
            <a:blip r:embed="rId3"/>
            <a:stretch>
              <a:fillRect/>
            </a:stretch>
          </a:blipFill>
        </p:spPr>
      </p:sp>
      <p:sp>
        <p:nvSpPr>
          <p:cNvPr id="87" name="Shape 87"/>
          <p:cNvSpPr/>
          <p:nvPr/>
        </p:nvSpPr>
        <p:spPr>
          <a:xfrm>
            <a:off y="1188500" x="4913862"/>
            <a:ext cy="2280048" cx="1516973"/>
          </a:xfrm>
          <a:prstGeom prst="rect">
            <a:avLst/>
          </a:prstGeom>
          <a:blipFill>
            <a:blip r:embed="rId4"/>
            <a:stretch>
              <a:fillRect/>
            </a:stretch>
          </a:blipFill>
        </p:spPr>
      </p:sp>
      <p:sp>
        <p:nvSpPr>
          <p:cNvPr id="88" name="Shape 88"/>
          <p:cNvSpPr/>
          <p:nvPr/>
        </p:nvSpPr>
        <p:spPr>
          <a:xfrm>
            <a:off y="1188500" x="0"/>
            <a:ext cy="2321654" cx="4527845"/>
          </a:xfrm>
          <a:prstGeom prst="rect">
            <a:avLst/>
          </a:prstGeom>
          <a:blipFill>
            <a:blip r:embed="rId5"/>
            <a:stretch>
              <a:fillRect/>
            </a:stretch>
          </a:blipFill>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y="0" x="0"/>
          <a:ext cy="0" cx="0"/>
          <a:chOff y="0" x="0"/>
          <a:chExt cy="0" cx="0"/>
        </a:xfrm>
      </p:grpSpPr>
      <p:sp>
        <p:nvSpPr>
          <p:cNvPr id="93" name="Shape 93"/>
          <p:cNvSpPr/>
          <p:nvPr/>
        </p:nvSpPr>
        <p:spPr>
          <a:xfrm>
            <a:off y="3479494" x="5977507"/>
            <a:ext cy="3378505" cx="3382774"/>
          </a:xfrm>
          <a:prstGeom prst="rect">
            <a:avLst/>
          </a:prstGeom>
          <a:blipFill>
            <a:blip r:embed="rId3"/>
            <a:stretch>
              <a:fillRect/>
            </a:stretch>
          </a:blipFill>
        </p:spPr>
      </p:sp>
      <p:sp>
        <p:nvSpPr>
          <p:cNvPr id="94" name="Shape 94"/>
          <p:cNvSpPr txBox="1"/>
          <p:nvPr>
            <p:ph type="title"/>
          </p:nvPr>
        </p:nvSpPr>
        <p:spPr>
          <a:xfrm>
            <a:off y="131462" x="-72018"/>
            <a:ext cy="1143000" cx="9432299"/>
          </a:xfrm>
          <a:prstGeom prst="rect">
            <a:avLst/>
          </a:prstGeom>
        </p:spPr>
        <p:txBody>
          <a:bodyPr bIns="91425" rIns="91425" lIns="91425" tIns="91425" anchor="b" anchorCtr="0">
            <a:noAutofit/>
          </a:bodyPr>
          <a:lstStyle/>
          <a:p>
            <a:pPr algn="ctr">
              <a:buNone/>
            </a:pPr>
            <a:r>
              <a:rPr lang="en"/>
              <a:t>Time Meters: Applying Galileo's Logic</a:t>
            </a:r>
          </a:p>
        </p:txBody>
      </p:sp>
      <p:sp>
        <p:nvSpPr>
          <p:cNvPr id="95" name="Shape 95"/>
          <p:cNvSpPr txBox="1"/>
          <p:nvPr>
            <p:ph idx="1" type="body"/>
          </p:nvPr>
        </p:nvSpPr>
        <p:spPr>
          <a:xfrm>
            <a:off y="1428375" x="63450"/>
            <a:ext cy="4967700" cx="9017100"/>
          </a:xfrm>
          <a:prstGeom prst="rect">
            <a:avLst/>
          </a:prstGeom>
        </p:spPr>
        <p:txBody>
          <a:bodyPr bIns="91425" rIns="91425" lIns="91425" tIns="91425" anchor="t" anchorCtr="0">
            <a:noAutofit/>
          </a:bodyPr>
          <a:lstStyle/>
          <a:p>
            <a:pPr rtl="0" lvl="0" indent="-342900" marL="457200">
              <a:buClr>
                <a:schemeClr val="dk2"/>
              </a:buClr>
              <a:buSzPct val="166666"/>
              <a:buFont typeface="Arial"/>
              <a:buChar char="•"/>
            </a:pPr>
            <a:r>
              <a:rPr sz="1800" lang="en">
                <a:solidFill>
                  <a:srgbClr val="000000"/>
                </a:solidFill>
              </a:rPr>
              <a:t>“The term ‘time’ is used today with reference partly to a continuous sequence of unrepeatable changes, and partly to repeatable sequences of change which, insofar as they are repeatable, are unchanging” (Elias 101).</a:t>
            </a:r>
          </a:p>
          <a:p>
            <a:pPr rtl="0" lvl="0" indent="-342900" marL="457200">
              <a:buClr>
                <a:schemeClr val="dk2"/>
              </a:buClr>
              <a:buSzPct val="166666"/>
              <a:buFont typeface="Arial"/>
              <a:buChar char="•"/>
            </a:pPr>
            <a:r>
              <a:rPr sz="1800" lang="en">
                <a:solidFill>
                  <a:srgbClr val="000000"/>
                </a:solidFill>
              </a:rPr>
              <a:t>Clocks do not register or indicate time: "Clocks, human-made or not, are simply mechanical movements of a specific type, employed by people for their own ends” (Elias 118). </a:t>
            </a:r>
          </a:p>
          <a:p>
            <a:pPr rtl="0" lvl="1" indent="-342900" marL="914400">
              <a:buClr>
                <a:schemeClr val="dk2"/>
              </a:buClr>
              <a:buSzPct val="100000"/>
              <a:buFont typeface="Courier New"/>
              <a:buChar char="o"/>
            </a:pPr>
            <a:r>
              <a:rPr sz="1800" lang="en"/>
              <a:t>Clock hands are just objects moving at differently proportioned intervals and rates.</a:t>
            </a:r>
          </a:p>
          <a:p>
            <a:pPr rtl="0" lvl="0" indent="-342900" marL="457200">
              <a:buClr>
                <a:schemeClr val="dk2"/>
              </a:buClr>
              <a:buSzPct val="166666"/>
              <a:buFont typeface="Arial"/>
              <a:buChar char="•"/>
            </a:pPr>
            <a:r>
              <a:rPr sz="1800" lang="en">
                <a:solidFill>
                  <a:srgbClr val="000000"/>
                </a:solidFill>
              </a:rPr>
              <a:t>Physical movement creates temporal </a:t>
            </a:r>
          </a:p>
          <a:p>
            <a:pPr rtl="0" lvl="0" indent="457200">
              <a:buNone/>
            </a:pPr>
            <a:r>
              <a:rPr sz="1800" lang="en">
                <a:solidFill>
                  <a:srgbClr val="000000"/>
                </a:solidFill>
              </a:rPr>
              <a:t>understanding</a:t>
            </a:r>
          </a:p>
          <a:p>
            <a:pPr rtl="0" lvl="0" indent="-342900" marL="457200">
              <a:buClr>
                <a:schemeClr val="dk2"/>
              </a:buClr>
              <a:buSzPct val="166666"/>
              <a:buFont typeface="Arial"/>
              <a:buChar char="•"/>
            </a:pPr>
            <a:r>
              <a:rPr sz="1800" lang="en">
                <a:solidFill>
                  <a:srgbClr val="000000"/>
                </a:solidFill>
              </a:rPr>
              <a:t>Working to “dissect change into isolated systems,</a:t>
            </a:r>
          </a:p>
          <a:p>
            <a:pPr rtl="0" lvl="0" indent="457200">
              <a:buNone/>
            </a:pPr>
            <a:r>
              <a:rPr sz="1800" lang="en">
                <a:solidFill>
                  <a:srgbClr val="000000"/>
                </a:solidFill>
              </a:rPr>
              <a:t>often obscures the difference between time and </a:t>
            </a:r>
          </a:p>
          <a:p>
            <a:pPr rtl="0" lvl="0" indent="457200">
              <a:buNone/>
            </a:pPr>
            <a:r>
              <a:rPr sz="1800" lang="en">
                <a:solidFill>
                  <a:srgbClr val="000000"/>
                </a:solidFill>
              </a:rPr>
              <a:t>space meters, and with it, the nature of time itself. </a:t>
            </a:r>
          </a:p>
          <a:p>
            <a:pPr rtl="0" lvl="0" indent="-342900" marL="457200">
              <a:buClr>
                <a:schemeClr val="dk2"/>
              </a:buClr>
              <a:buSzPct val="166666"/>
              <a:buFont typeface="Arial"/>
              <a:buChar char="•"/>
            </a:pPr>
            <a:r>
              <a:rPr sz="1800" lang="en"/>
              <a:t>What is the difference between temporal and </a:t>
            </a:r>
          </a:p>
          <a:p>
            <a:pPr rtl="0" lvl="0" indent="457200" marL="0">
              <a:buNone/>
            </a:pPr>
            <a:r>
              <a:rPr sz="1800" lang="en"/>
              <a:t>spatial time?</a:t>
            </a:r>
          </a:p>
          <a:p>
            <a:pPr rtl="0" lvl="1" indent="-342900" marL="914400">
              <a:buClr>
                <a:schemeClr val="dk2"/>
              </a:buClr>
              <a:buSzPct val="100000"/>
              <a:buFont typeface="Courier New"/>
              <a:buChar char="o"/>
            </a:pPr>
            <a:r>
              <a:rPr sz="1800" lang="en">
                <a:solidFill>
                  <a:srgbClr val="FF0000"/>
                </a:solidFill>
              </a:rPr>
              <a:t>Is temporal position determined by </a:t>
            </a:r>
          </a:p>
          <a:p>
            <a:pPr rtl="0" lvl="0" indent="457200" marL="457200">
              <a:buNone/>
            </a:pPr>
            <a:r>
              <a:rPr sz="1800" lang="en">
                <a:solidFill>
                  <a:srgbClr val="FF0000"/>
                </a:solidFill>
              </a:rPr>
              <a:t>spatial position? </a:t>
            </a:r>
          </a:p>
          <a:p>
            <a:r>
              <a:t/>
            </a:r>
          </a:p>
          <a:p>
            <a:r>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Custom 349">
      <a:dk1>
        <a:srgbClr val="262626"/>
      </a:dk1>
      <a:lt1>
        <a:srgbClr val="E6D6BD"/>
      </a:lt1>
      <a:dk2>
        <a:srgbClr val="535353"/>
      </a:dk2>
      <a:lt2>
        <a:srgbClr val="B4AD9E"/>
      </a:lt2>
      <a:accent1>
        <a:srgbClr val="ADB48E"/>
      </a:accent1>
      <a:accent2>
        <a:srgbClr val="867961"/>
      </a:accent2>
      <a:accent3>
        <a:srgbClr val="CBB680"/>
      </a:accent3>
      <a:accent4>
        <a:srgbClr val="78A3C0"/>
      </a:accent4>
      <a:accent5>
        <a:srgbClr val="C0AE91"/>
      </a:accent5>
      <a:accent6>
        <a:srgbClr val="668874"/>
      </a:accent6>
      <a:hlink>
        <a:srgbClr val="4B94B3"/>
      </a:hlink>
      <a:folHlink>
        <a:srgbClr val="414141"/>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